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72" r:id="rId3"/>
    <p:sldId id="257" r:id="rId4"/>
    <p:sldId id="259" r:id="rId5"/>
    <p:sldId id="258" r:id="rId6"/>
    <p:sldId id="273" r:id="rId7"/>
    <p:sldId id="268" r:id="rId8"/>
    <p:sldId id="269" r:id="rId9"/>
    <p:sldId id="275" r:id="rId10"/>
    <p:sldId id="276" r:id="rId11"/>
    <p:sldId id="270" r:id="rId12"/>
    <p:sldId id="271" r:id="rId13"/>
    <p:sldId id="274" r:id="rId14"/>
    <p:sldId id="262" r:id="rId15"/>
    <p:sldId id="263" r:id="rId16"/>
    <p:sldId id="264" r:id="rId17"/>
    <p:sldId id="265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C096B6-48C5-7373-A714-63290D850DC6}" v="20" dt="2022-04-14T19:48:00.196"/>
    <p1510:client id="{38B91431-DD44-4077-925C-5BD71EAB0A3C}" v="32" dt="2022-04-14T21:26:36.299"/>
    <p1510:client id="{527F100B-9B3A-A4C4-DCFC-7D15A82CD3A1}" v="11" dt="2022-04-14T21:24:51.616"/>
    <p1510:client id="{A75AE01D-DE45-5870-CB64-CBC01A1E9163}" v="424" dt="2022-04-13T23:15:36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nds, Allison K." userId="S::02605@apps.everettsd.org::f05d8141-1bfc-474f-a89f-e29ebe8e6ea4" providerId="AD" clId="Web-{527F100B-9B3A-A4C4-DCFC-7D15A82CD3A1}"/>
    <pc:docChg chg="modSld modMainMaster">
      <pc:chgData name="Hinds, Allison K." userId="S::02605@apps.everettsd.org::f05d8141-1bfc-474f-a89f-e29ebe8e6ea4" providerId="AD" clId="Web-{527F100B-9B3A-A4C4-DCFC-7D15A82CD3A1}" dt="2022-04-14T21:24:51.616" v="10"/>
      <pc:docMkLst>
        <pc:docMk/>
      </pc:docMkLst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109857222" sldId="256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3845822170" sldId="257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3143967299" sldId="258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4195280297" sldId="259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3615751582" sldId="262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2035671684" sldId="263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1174391416" sldId="264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929396219" sldId="265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3114629558" sldId="266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2181368402" sldId="268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3500373584" sldId="269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2458735737" sldId="270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2227949687" sldId="271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51.616" v="10"/>
        <pc:sldMkLst>
          <pc:docMk/>
          <pc:sldMk cId="1495345206" sldId="272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561637963" sldId="273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2784996261" sldId="274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2454641431" sldId="275"/>
        </pc:sldMkLst>
      </pc:sldChg>
      <pc:sldChg chg="modTransition">
        <pc:chgData name="Hinds, Allison K." userId="S::02605@apps.everettsd.org::f05d8141-1bfc-474f-a89f-e29ebe8e6ea4" providerId="AD" clId="Web-{527F100B-9B3A-A4C4-DCFC-7D15A82CD3A1}" dt="2022-04-14T21:24:16.318" v="7"/>
        <pc:sldMkLst>
          <pc:docMk/>
          <pc:sldMk cId="4123081510" sldId="276"/>
        </pc:sldMkLst>
      </pc:sldChg>
      <pc:sldMasterChg chg="modTransition modSldLayout">
        <pc:chgData name="Hinds, Allison K." userId="S::02605@apps.everettsd.org::f05d8141-1bfc-474f-a89f-e29ebe8e6ea4" providerId="AD" clId="Web-{527F100B-9B3A-A4C4-DCFC-7D15A82CD3A1}" dt="2022-04-14T21:24:16.318" v="7"/>
        <pc:sldMasterMkLst>
          <pc:docMk/>
          <pc:sldMasterMk cId="1863814867" sldId="2147483698"/>
        </pc:sldMasterMkLst>
        <pc:sldLayoutChg chg="modTransition">
          <pc:chgData name="Hinds, Allison K." userId="S::02605@apps.everettsd.org::f05d8141-1bfc-474f-a89f-e29ebe8e6ea4" providerId="AD" clId="Web-{527F100B-9B3A-A4C4-DCFC-7D15A82CD3A1}" dt="2022-04-14T21:24:16.318" v="7"/>
          <pc:sldLayoutMkLst>
            <pc:docMk/>
            <pc:sldMasterMk cId="1863814867" sldId="2147483698"/>
            <pc:sldLayoutMk cId="297429666" sldId="2147483687"/>
          </pc:sldLayoutMkLst>
        </pc:sldLayoutChg>
        <pc:sldLayoutChg chg="modTransition">
          <pc:chgData name="Hinds, Allison K." userId="S::02605@apps.everettsd.org::f05d8141-1bfc-474f-a89f-e29ebe8e6ea4" providerId="AD" clId="Web-{527F100B-9B3A-A4C4-DCFC-7D15A82CD3A1}" dt="2022-04-14T21:24:16.318" v="7"/>
          <pc:sldLayoutMkLst>
            <pc:docMk/>
            <pc:sldMasterMk cId="1863814867" sldId="2147483698"/>
            <pc:sldLayoutMk cId="2821997358" sldId="2147483688"/>
          </pc:sldLayoutMkLst>
        </pc:sldLayoutChg>
        <pc:sldLayoutChg chg="modTransition">
          <pc:chgData name="Hinds, Allison K." userId="S::02605@apps.everettsd.org::f05d8141-1bfc-474f-a89f-e29ebe8e6ea4" providerId="AD" clId="Web-{527F100B-9B3A-A4C4-DCFC-7D15A82CD3A1}" dt="2022-04-14T21:24:16.318" v="7"/>
          <pc:sldLayoutMkLst>
            <pc:docMk/>
            <pc:sldMasterMk cId="1863814867" sldId="2147483698"/>
            <pc:sldLayoutMk cId="1792012062" sldId="2147483689"/>
          </pc:sldLayoutMkLst>
        </pc:sldLayoutChg>
        <pc:sldLayoutChg chg="modTransition">
          <pc:chgData name="Hinds, Allison K." userId="S::02605@apps.everettsd.org::f05d8141-1bfc-474f-a89f-e29ebe8e6ea4" providerId="AD" clId="Web-{527F100B-9B3A-A4C4-DCFC-7D15A82CD3A1}" dt="2022-04-14T21:24:16.318" v="7"/>
          <pc:sldLayoutMkLst>
            <pc:docMk/>
            <pc:sldMasterMk cId="1863814867" sldId="2147483698"/>
            <pc:sldLayoutMk cId="1141218224" sldId="2147483690"/>
          </pc:sldLayoutMkLst>
        </pc:sldLayoutChg>
        <pc:sldLayoutChg chg="modTransition">
          <pc:chgData name="Hinds, Allison K." userId="S::02605@apps.everettsd.org::f05d8141-1bfc-474f-a89f-e29ebe8e6ea4" providerId="AD" clId="Web-{527F100B-9B3A-A4C4-DCFC-7D15A82CD3A1}" dt="2022-04-14T21:24:16.318" v="7"/>
          <pc:sldLayoutMkLst>
            <pc:docMk/>
            <pc:sldMasterMk cId="1863814867" sldId="2147483698"/>
            <pc:sldLayoutMk cId="1275667348" sldId="2147483691"/>
          </pc:sldLayoutMkLst>
        </pc:sldLayoutChg>
        <pc:sldLayoutChg chg="modTransition">
          <pc:chgData name="Hinds, Allison K." userId="S::02605@apps.everettsd.org::f05d8141-1bfc-474f-a89f-e29ebe8e6ea4" providerId="AD" clId="Web-{527F100B-9B3A-A4C4-DCFC-7D15A82CD3A1}" dt="2022-04-14T21:24:16.318" v="7"/>
          <pc:sldLayoutMkLst>
            <pc:docMk/>
            <pc:sldMasterMk cId="1863814867" sldId="2147483698"/>
            <pc:sldLayoutMk cId="968939007" sldId="2147483692"/>
          </pc:sldLayoutMkLst>
        </pc:sldLayoutChg>
        <pc:sldLayoutChg chg="modTransition">
          <pc:chgData name="Hinds, Allison K." userId="S::02605@apps.everettsd.org::f05d8141-1bfc-474f-a89f-e29ebe8e6ea4" providerId="AD" clId="Web-{527F100B-9B3A-A4C4-DCFC-7D15A82CD3A1}" dt="2022-04-14T21:24:16.318" v="7"/>
          <pc:sldLayoutMkLst>
            <pc:docMk/>
            <pc:sldMasterMk cId="1863814867" sldId="2147483698"/>
            <pc:sldLayoutMk cId="3604446792" sldId="2147483693"/>
          </pc:sldLayoutMkLst>
        </pc:sldLayoutChg>
        <pc:sldLayoutChg chg="modTransition">
          <pc:chgData name="Hinds, Allison K." userId="S::02605@apps.everettsd.org::f05d8141-1bfc-474f-a89f-e29ebe8e6ea4" providerId="AD" clId="Web-{527F100B-9B3A-A4C4-DCFC-7D15A82CD3A1}" dt="2022-04-14T21:24:16.318" v="7"/>
          <pc:sldLayoutMkLst>
            <pc:docMk/>
            <pc:sldMasterMk cId="1863814867" sldId="2147483698"/>
            <pc:sldLayoutMk cId="258752170" sldId="2147483694"/>
          </pc:sldLayoutMkLst>
        </pc:sldLayoutChg>
        <pc:sldLayoutChg chg="modTransition">
          <pc:chgData name="Hinds, Allison K." userId="S::02605@apps.everettsd.org::f05d8141-1bfc-474f-a89f-e29ebe8e6ea4" providerId="AD" clId="Web-{527F100B-9B3A-A4C4-DCFC-7D15A82CD3A1}" dt="2022-04-14T21:24:16.318" v="7"/>
          <pc:sldLayoutMkLst>
            <pc:docMk/>
            <pc:sldMasterMk cId="1863814867" sldId="2147483698"/>
            <pc:sldLayoutMk cId="700007119" sldId="2147483695"/>
          </pc:sldLayoutMkLst>
        </pc:sldLayoutChg>
        <pc:sldLayoutChg chg="modTransition">
          <pc:chgData name="Hinds, Allison K." userId="S::02605@apps.everettsd.org::f05d8141-1bfc-474f-a89f-e29ebe8e6ea4" providerId="AD" clId="Web-{527F100B-9B3A-A4C4-DCFC-7D15A82CD3A1}" dt="2022-04-14T21:24:16.318" v="7"/>
          <pc:sldLayoutMkLst>
            <pc:docMk/>
            <pc:sldMasterMk cId="1863814867" sldId="2147483698"/>
            <pc:sldLayoutMk cId="956564584" sldId="2147483696"/>
          </pc:sldLayoutMkLst>
        </pc:sldLayoutChg>
        <pc:sldLayoutChg chg="modTransition">
          <pc:chgData name="Hinds, Allison K." userId="S::02605@apps.everettsd.org::f05d8141-1bfc-474f-a89f-e29ebe8e6ea4" providerId="AD" clId="Web-{527F100B-9B3A-A4C4-DCFC-7D15A82CD3A1}" dt="2022-04-14T21:24:16.318" v="7"/>
          <pc:sldLayoutMkLst>
            <pc:docMk/>
            <pc:sldMasterMk cId="1863814867" sldId="2147483698"/>
            <pc:sldLayoutMk cId="2823365344" sldId="2147483697"/>
          </pc:sldLayoutMkLst>
        </pc:sldLayoutChg>
      </pc:sldMasterChg>
    </pc:docChg>
  </pc:docChgLst>
  <pc:docChgLst>
    <pc:chgData name="Hinds, Allison K." userId="S::02605@apps.everettsd.org::f05d8141-1bfc-474f-a89f-e29ebe8e6ea4" providerId="AD" clId="Web-{7863701B-02DA-A840-AE95-69C6962E48BB}"/>
    <pc:docChg chg="addSld modSld modMainMaster">
      <pc:chgData name="Hinds, Allison K." userId="S::02605@apps.everettsd.org::f05d8141-1bfc-474f-a89f-e29ebe8e6ea4" providerId="AD" clId="Web-{7863701B-02DA-A840-AE95-69C6962E48BB}" dt="2022-04-01T19:45:53.272" v="207"/>
      <pc:docMkLst>
        <pc:docMk/>
      </pc:docMkLst>
      <pc:sldChg chg="modTransition">
        <pc:chgData name="Hinds, Allison K." userId="S::02605@apps.everettsd.org::f05d8141-1bfc-474f-a89f-e29ebe8e6ea4" providerId="AD" clId="Web-{7863701B-02DA-A840-AE95-69C6962E48BB}" dt="2022-04-01T19:45:53.272" v="207"/>
        <pc:sldMkLst>
          <pc:docMk/>
          <pc:sldMk cId="109857222" sldId="256"/>
        </pc:sldMkLst>
      </pc:sldChg>
      <pc:sldChg chg="addSp modSp modTransition">
        <pc:chgData name="Hinds, Allison K." userId="S::02605@apps.everettsd.org::f05d8141-1bfc-474f-a89f-e29ebe8e6ea4" providerId="AD" clId="Web-{7863701B-02DA-A840-AE95-69C6962E48BB}" dt="2022-04-01T19:45:53.272" v="207"/>
        <pc:sldMkLst>
          <pc:docMk/>
          <pc:sldMk cId="3845822170" sldId="257"/>
        </pc:sldMkLst>
        <pc:spChg chg="mod">
          <ac:chgData name="Hinds, Allison K." userId="S::02605@apps.everettsd.org::f05d8141-1bfc-474f-a89f-e29ebe8e6ea4" providerId="AD" clId="Web-{7863701B-02DA-A840-AE95-69C6962E48BB}" dt="2022-04-01T19:33:08.008" v="8" actId="1076"/>
          <ac:spMkLst>
            <pc:docMk/>
            <pc:sldMk cId="3845822170" sldId="257"/>
            <ac:spMk id="7" creationId="{58D90928-EB23-5063-0B05-E098FFC1990A}"/>
          </ac:spMkLst>
        </pc:spChg>
        <pc:spChg chg="add mod">
          <ac:chgData name="Hinds, Allison K." userId="S::02605@apps.everettsd.org::f05d8141-1bfc-474f-a89f-e29ebe8e6ea4" providerId="AD" clId="Web-{7863701B-02DA-A840-AE95-69C6962E48BB}" dt="2022-04-01T19:35:08.180" v="52" actId="1076"/>
          <ac:spMkLst>
            <pc:docMk/>
            <pc:sldMk cId="3845822170" sldId="257"/>
            <ac:spMk id="8" creationId="{1A807A06-D9C1-0E74-BF3F-38012A1E13C4}"/>
          </ac:spMkLst>
        </pc:spChg>
      </pc:sldChg>
      <pc:sldChg chg="addSp delSp modSp new mod modTransition setBg">
        <pc:chgData name="Hinds, Allison K." userId="S::02605@apps.everettsd.org::f05d8141-1bfc-474f-a89f-e29ebe8e6ea4" providerId="AD" clId="Web-{7863701B-02DA-A840-AE95-69C6962E48BB}" dt="2022-04-01T19:45:53.272" v="207"/>
        <pc:sldMkLst>
          <pc:docMk/>
          <pc:sldMk cId="3143967299" sldId="258"/>
        </pc:sldMkLst>
        <pc:spChg chg="mod">
          <ac:chgData name="Hinds, Allison K." userId="S::02605@apps.everettsd.org::f05d8141-1bfc-474f-a89f-e29ebe8e6ea4" providerId="AD" clId="Web-{7863701B-02DA-A840-AE95-69C6962E48BB}" dt="2022-04-01T19:42:08.944" v="173"/>
          <ac:spMkLst>
            <pc:docMk/>
            <pc:sldMk cId="3143967299" sldId="258"/>
            <ac:spMk id="2" creationId="{44DAB65A-A277-7693-B563-461736024A52}"/>
          </ac:spMkLst>
        </pc:spChg>
        <pc:spChg chg="del">
          <ac:chgData name="Hinds, Allison K." userId="S::02605@apps.everettsd.org::f05d8141-1bfc-474f-a89f-e29ebe8e6ea4" providerId="AD" clId="Web-{7863701B-02DA-A840-AE95-69C6962E48BB}" dt="2022-04-01T19:39:30.632" v="116"/>
          <ac:spMkLst>
            <pc:docMk/>
            <pc:sldMk cId="3143967299" sldId="258"/>
            <ac:spMk id="3" creationId="{2762D6A4-9F02-A93F-4651-C0AB3847573D}"/>
          </ac:spMkLst>
        </pc:spChg>
        <pc:spChg chg="del">
          <ac:chgData name="Hinds, Allison K." userId="S::02605@apps.everettsd.org::f05d8141-1bfc-474f-a89f-e29ebe8e6ea4" providerId="AD" clId="Web-{7863701B-02DA-A840-AE95-69C6962E48BB}" dt="2022-04-01T19:39:33.820" v="117"/>
          <ac:spMkLst>
            <pc:docMk/>
            <pc:sldMk cId="3143967299" sldId="258"/>
            <ac:spMk id="4" creationId="{3CA3D402-0274-3B8B-2F86-C60D75C7453A}"/>
          </ac:spMkLst>
        </pc:spChg>
        <pc:spChg chg="add del">
          <ac:chgData name="Hinds, Allison K." userId="S::02605@apps.everettsd.org::f05d8141-1bfc-474f-a89f-e29ebe8e6ea4" providerId="AD" clId="Web-{7863701B-02DA-A840-AE95-69C6962E48BB}" dt="2022-04-01T19:42:08.944" v="173"/>
          <ac:spMkLst>
            <pc:docMk/>
            <pc:sldMk cId="3143967299" sldId="258"/>
            <ac:spMk id="12" creationId="{99B5B3C5-A599-465B-B2B9-866E8B2087CE}"/>
          </ac:spMkLst>
        </pc:spChg>
        <pc:spChg chg="add del">
          <ac:chgData name="Hinds, Allison K." userId="S::02605@apps.everettsd.org::f05d8141-1bfc-474f-a89f-e29ebe8e6ea4" providerId="AD" clId="Web-{7863701B-02DA-A840-AE95-69C6962E48BB}" dt="2022-04-01T19:42:08.944" v="173"/>
          <ac:spMkLst>
            <pc:docMk/>
            <pc:sldMk cId="3143967299" sldId="258"/>
            <ac:spMk id="14" creationId="{25C84982-7DD0-43B1-8A2D-BFA4DF1B4E60}"/>
          </ac:spMkLst>
        </pc:spChg>
        <pc:spChg chg="add del">
          <ac:chgData name="Hinds, Allison K." userId="S::02605@apps.everettsd.org::f05d8141-1bfc-474f-a89f-e29ebe8e6ea4" providerId="AD" clId="Web-{7863701B-02DA-A840-AE95-69C6962E48BB}" dt="2022-04-01T19:42:08.944" v="173"/>
          <ac:spMkLst>
            <pc:docMk/>
            <pc:sldMk cId="3143967299" sldId="258"/>
            <ac:spMk id="33" creationId="{DC8DD19A-782D-480D-BF04-FB4E1E5950F9}"/>
          </ac:spMkLst>
        </pc:spChg>
        <pc:spChg chg="add del">
          <ac:chgData name="Hinds, Allison K." userId="S::02605@apps.everettsd.org::f05d8141-1bfc-474f-a89f-e29ebe8e6ea4" providerId="AD" clId="Web-{7863701B-02DA-A840-AE95-69C6962E48BB}" dt="2022-04-01T19:42:08.944" v="173"/>
          <ac:spMkLst>
            <pc:docMk/>
            <pc:sldMk cId="3143967299" sldId="258"/>
            <ac:spMk id="35" creationId="{88C99D52-4914-4377-BC78-24829AC8B73F}"/>
          </ac:spMkLst>
        </pc:spChg>
        <pc:spChg chg="add del">
          <ac:chgData name="Hinds, Allison K." userId="S::02605@apps.everettsd.org::f05d8141-1bfc-474f-a89f-e29ebe8e6ea4" providerId="AD" clId="Web-{7863701B-02DA-A840-AE95-69C6962E48BB}" dt="2022-04-01T19:42:08.944" v="173"/>
          <ac:spMkLst>
            <pc:docMk/>
            <pc:sldMk cId="3143967299" sldId="258"/>
            <ac:spMk id="44" creationId="{2E9A25EE-7F42-48B3-A83B-06731FBFA5D5}"/>
          </ac:spMkLst>
        </pc:spChg>
        <pc:spChg chg="add del">
          <ac:chgData name="Hinds, Allison K." userId="S::02605@apps.everettsd.org::f05d8141-1bfc-474f-a89f-e29ebe8e6ea4" providerId="AD" clId="Web-{7863701B-02DA-A840-AE95-69C6962E48BB}" dt="2022-04-01T19:42:08.944" v="173"/>
          <ac:spMkLst>
            <pc:docMk/>
            <pc:sldMk cId="3143967299" sldId="258"/>
            <ac:spMk id="51" creationId="{99B5B3C5-A599-465B-B2B9-866E8B2087CE}"/>
          </ac:spMkLst>
        </pc:spChg>
        <pc:spChg chg="add del">
          <ac:chgData name="Hinds, Allison K." userId="S::02605@apps.everettsd.org::f05d8141-1bfc-474f-a89f-e29ebe8e6ea4" providerId="AD" clId="Web-{7863701B-02DA-A840-AE95-69C6962E48BB}" dt="2022-04-01T19:42:08.944" v="173"/>
          <ac:spMkLst>
            <pc:docMk/>
            <pc:sldMk cId="3143967299" sldId="258"/>
            <ac:spMk id="53" creationId="{25C84982-7DD0-43B1-8A2D-BFA4DF1B4E60}"/>
          </ac:spMkLst>
        </pc:spChg>
        <pc:spChg chg="add del">
          <ac:chgData name="Hinds, Allison K." userId="S::02605@apps.everettsd.org::f05d8141-1bfc-474f-a89f-e29ebe8e6ea4" providerId="AD" clId="Web-{7863701B-02DA-A840-AE95-69C6962E48BB}" dt="2022-04-01T19:42:08.944" v="173"/>
          <ac:spMkLst>
            <pc:docMk/>
            <pc:sldMk cId="3143967299" sldId="258"/>
            <ac:spMk id="72" creationId="{64C432F0-6CC7-4E0D-B3C1-16A5DA041E22}"/>
          </ac:spMkLst>
        </pc:spChg>
        <pc:spChg chg="add del">
          <ac:chgData name="Hinds, Allison K." userId="S::02605@apps.everettsd.org::f05d8141-1bfc-474f-a89f-e29ebe8e6ea4" providerId="AD" clId="Web-{7863701B-02DA-A840-AE95-69C6962E48BB}" dt="2022-04-01T19:42:08.944" v="173"/>
          <ac:spMkLst>
            <pc:docMk/>
            <pc:sldMk cId="3143967299" sldId="258"/>
            <ac:spMk id="74" creationId="{3E7C55E8-05B9-4845-89C6-534070477593}"/>
          </ac:spMkLst>
        </pc:spChg>
        <pc:grpChg chg="add del">
          <ac:chgData name="Hinds, Allison K." userId="S::02605@apps.everettsd.org::f05d8141-1bfc-474f-a89f-e29ebe8e6ea4" providerId="AD" clId="Web-{7863701B-02DA-A840-AE95-69C6962E48BB}" dt="2022-04-01T19:42:08.944" v="173"/>
          <ac:grpSpMkLst>
            <pc:docMk/>
            <pc:sldMk cId="3143967299" sldId="258"/>
            <ac:grpSpMk id="16" creationId="{1D912E1C-3BBA-42F0-A3EE-FEC382E7230A}"/>
          </ac:grpSpMkLst>
        </pc:grpChg>
        <pc:grpChg chg="add del">
          <ac:chgData name="Hinds, Allison K." userId="S::02605@apps.everettsd.org::f05d8141-1bfc-474f-a89f-e29ebe8e6ea4" providerId="AD" clId="Web-{7863701B-02DA-A840-AE95-69C6962E48BB}" dt="2022-04-01T19:42:08.944" v="173"/>
          <ac:grpSpMkLst>
            <pc:docMk/>
            <pc:sldMk cId="3143967299" sldId="258"/>
            <ac:grpSpMk id="37" creationId="{C9FD5483-C068-4F73-9071-4E2CE1D96F6C}"/>
          </ac:grpSpMkLst>
        </pc:grpChg>
        <pc:grpChg chg="add del">
          <ac:chgData name="Hinds, Allison K." userId="S::02605@apps.everettsd.org::f05d8141-1bfc-474f-a89f-e29ebe8e6ea4" providerId="AD" clId="Web-{7863701B-02DA-A840-AE95-69C6962E48BB}" dt="2022-04-01T19:42:08.944" v="173"/>
          <ac:grpSpMkLst>
            <pc:docMk/>
            <pc:sldMk cId="3143967299" sldId="258"/>
            <ac:grpSpMk id="55" creationId="{1D912E1C-3BBA-42F0-A3EE-FEC382E7230A}"/>
          </ac:grpSpMkLst>
        </pc:grpChg>
        <pc:grpChg chg="add del">
          <ac:chgData name="Hinds, Allison K." userId="S::02605@apps.everettsd.org::f05d8141-1bfc-474f-a89f-e29ebe8e6ea4" providerId="AD" clId="Web-{7863701B-02DA-A840-AE95-69C6962E48BB}" dt="2022-04-01T19:42:08.944" v="173"/>
          <ac:grpSpMkLst>
            <pc:docMk/>
            <pc:sldMk cId="3143967299" sldId="258"/>
            <ac:grpSpMk id="76" creationId="{C5847F90-F965-420E-8DF9-A279BE0AEE48}"/>
          </ac:grpSpMkLst>
        </pc:grpChg>
        <pc:picChg chg="add mod ord">
          <ac:chgData name="Hinds, Allison K." userId="S::02605@apps.everettsd.org::f05d8141-1bfc-474f-a89f-e29ebe8e6ea4" providerId="AD" clId="Web-{7863701B-02DA-A840-AE95-69C6962E48BB}" dt="2022-04-01T19:42:40.460" v="175" actId="14100"/>
          <ac:picMkLst>
            <pc:docMk/>
            <pc:sldMk cId="3143967299" sldId="258"/>
            <ac:picMk id="5" creationId="{BEE77679-CF59-C8E2-EED1-177E1504BBC5}"/>
          </ac:picMkLst>
        </pc:picChg>
        <pc:picChg chg="add mod ord">
          <ac:chgData name="Hinds, Allison K." userId="S::02605@apps.everettsd.org::f05d8141-1bfc-474f-a89f-e29ebe8e6ea4" providerId="AD" clId="Web-{7863701B-02DA-A840-AE95-69C6962E48BB}" dt="2022-04-01T19:42:08.944" v="173"/>
          <ac:picMkLst>
            <pc:docMk/>
            <pc:sldMk cId="3143967299" sldId="258"/>
            <ac:picMk id="6" creationId="{F567703A-A108-95A4-C988-D50B13D3B0FC}"/>
          </ac:picMkLst>
        </pc:picChg>
        <pc:picChg chg="add mod ord">
          <ac:chgData name="Hinds, Allison K." userId="S::02605@apps.everettsd.org::f05d8141-1bfc-474f-a89f-e29ebe8e6ea4" providerId="AD" clId="Web-{7863701B-02DA-A840-AE95-69C6962E48BB}" dt="2022-04-01T19:42:08.944" v="173"/>
          <ac:picMkLst>
            <pc:docMk/>
            <pc:sldMk cId="3143967299" sldId="258"/>
            <ac:picMk id="7" creationId="{91D9126F-F751-4C13-4626-D87786897A8F}"/>
          </ac:picMkLst>
        </pc:picChg>
        <pc:picChg chg="add del">
          <ac:chgData name="Hinds, Allison K." userId="S::02605@apps.everettsd.org::f05d8141-1bfc-474f-a89f-e29ebe8e6ea4" providerId="AD" clId="Web-{7863701B-02DA-A840-AE95-69C6962E48BB}" dt="2022-04-01T19:42:08.944" v="173"/>
          <ac:picMkLst>
            <pc:docMk/>
            <pc:sldMk cId="3143967299" sldId="258"/>
            <ac:picMk id="46" creationId="{D59E50E7-FF77-4635-B717-4E33CDA5260B}"/>
          </ac:picMkLst>
        </pc:picChg>
      </pc:sldChg>
      <pc:sldChg chg="addSp modSp new mod modTransition setBg">
        <pc:chgData name="Hinds, Allison K." userId="S::02605@apps.everettsd.org::f05d8141-1bfc-474f-a89f-e29ebe8e6ea4" providerId="AD" clId="Web-{7863701B-02DA-A840-AE95-69C6962E48BB}" dt="2022-04-01T19:45:53.272" v="207"/>
        <pc:sldMkLst>
          <pc:docMk/>
          <pc:sldMk cId="4195280297" sldId="259"/>
        </pc:sldMkLst>
        <pc:spChg chg="mod">
          <ac:chgData name="Hinds, Allison K." userId="S::02605@apps.everettsd.org::f05d8141-1bfc-474f-a89f-e29ebe8e6ea4" providerId="AD" clId="Web-{7863701B-02DA-A840-AE95-69C6962E48BB}" dt="2022-04-01T19:38:46.914" v="114" actId="1076"/>
          <ac:spMkLst>
            <pc:docMk/>
            <pc:sldMk cId="4195280297" sldId="259"/>
            <ac:spMk id="2" creationId="{6A0A5FF1-D14D-35AF-BC23-EF10025193E3}"/>
          </ac:spMkLst>
        </pc:spChg>
        <pc:spChg chg="add">
          <ac:chgData name="Hinds, Allison K." userId="S::02605@apps.everettsd.org::f05d8141-1bfc-474f-a89f-e29ebe8e6ea4" providerId="AD" clId="Web-{7863701B-02DA-A840-AE95-69C6962E48BB}" dt="2022-04-01T19:36:53.867" v="64"/>
          <ac:spMkLst>
            <pc:docMk/>
            <pc:sldMk cId="4195280297" sldId="259"/>
            <ac:spMk id="7" creationId="{6C90C24A-1AE3-DDBC-6B55-191B3400729B}"/>
          </ac:spMkLst>
        </pc:spChg>
        <pc:spChg chg="add">
          <ac:chgData name="Hinds, Allison K." userId="S::02605@apps.everettsd.org::f05d8141-1bfc-474f-a89f-e29ebe8e6ea4" providerId="AD" clId="Web-{7863701B-02DA-A840-AE95-69C6962E48BB}" dt="2022-04-01T19:36:14.211" v="58"/>
          <ac:spMkLst>
            <pc:docMk/>
            <pc:sldMk cId="4195280297" sldId="259"/>
            <ac:spMk id="11" creationId="{99B5B3C5-A599-465B-B2B9-866E8B2087CE}"/>
          </ac:spMkLst>
        </pc:spChg>
        <pc:spChg chg="add">
          <ac:chgData name="Hinds, Allison K." userId="S::02605@apps.everettsd.org::f05d8141-1bfc-474f-a89f-e29ebe8e6ea4" providerId="AD" clId="Web-{7863701B-02DA-A840-AE95-69C6962E48BB}" dt="2022-04-01T19:36:14.211" v="58"/>
          <ac:spMkLst>
            <pc:docMk/>
            <pc:sldMk cId="4195280297" sldId="259"/>
            <ac:spMk id="13" creationId="{25C84982-7DD0-43B1-8A2D-BFA4DF1B4E60}"/>
          </ac:spMkLst>
        </pc:spChg>
        <pc:spChg chg="add">
          <ac:chgData name="Hinds, Allison K." userId="S::02605@apps.everettsd.org::f05d8141-1bfc-474f-a89f-e29ebe8e6ea4" providerId="AD" clId="Web-{7863701B-02DA-A840-AE95-69C6962E48BB}" dt="2022-04-01T19:36:14.211" v="58"/>
          <ac:spMkLst>
            <pc:docMk/>
            <pc:sldMk cId="4195280297" sldId="259"/>
            <ac:spMk id="32" creationId="{7A8E7829-03C5-4BA7-94CC-18DC3EB9B362}"/>
          </ac:spMkLst>
        </pc:spChg>
        <pc:spChg chg="add">
          <ac:chgData name="Hinds, Allison K." userId="S::02605@apps.everettsd.org::f05d8141-1bfc-474f-a89f-e29ebe8e6ea4" providerId="AD" clId="Web-{7863701B-02DA-A840-AE95-69C6962E48BB}" dt="2022-04-01T19:36:14.211" v="58"/>
          <ac:spMkLst>
            <pc:docMk/>
            <pc:sldMk cId="4195280297" sldId="259"/>
            <ac:spMk id="34" creationId="{30064E43-F31A-4FDC-96B0-A60BC324568C}"/>
          </ac:spMkLst>
        </pc:spChg>
        <pc:grpChg chg="add">
          <ac:chgData name="Hinds, Allison K." userId="S::02605@apps.everettsd.org::f05d8141-1bfc-474f-a89f-e29ebe8e6ea4" providerId="AD" clId="Web-{7863701B-02DA-A840-AE95-69C6962E48BB}" dt="2022-04-01T19:36:14.211" v="58"/>
          <ac:grpSpMkLst>
            <pc:docMk/>
            <pc:sldMk cId="4195280297" sldId="259"/>
            <ac:grpSpMk id="15" creationId="{1D912E1C-3BBA-42F0-A3EE-FEC382E7230A}"/>
          </ac:grpSpMkLst>
        </pc:grpChg>
        <pc:grpChg chg="add">
          <ac:chgData name="Hinds, Allison K." userId="S::02605@apps.everettsd.org::f05d8141-1bfc-474f-a89f-e29ebe8e6ea4" providerId="AD" clId="Web-{7863701B-02DA-A840-AE95-69C6962E48BB}" dt="2022-04-01T19:36:14.211" v="58"/>
          <ac:grpSpMkLst>
            <pc:docMk/>
            <pc:sldMk cId="4195280297" sldId="259"/>
            <ac:grpSpMk id="36" creationId="{712F6707-F898-4F79-9453-B9602B0C7D1D}"/>
          </ac:grpSpMkLst>
        </pc:grpChg>
        <pc:picChg chg="add mod ord">
          <ac:chgData name="Hinds, Allison K." userId="S::02605@apps.everettsd.org::f05d8141-1bfc-474f-a89f-e29ebe8e6ea4" providerId="AD" clId="Web-{7863701B-02DA-A840-AE95-69C6962E48BB}" dt="2022-04-01T19:38:52.304" v="115" actId="14100"/>
          <ac:picMkLst>
            <pc:docMk/>
            <pc:sldMk cId="4195280297" sldId="259"/>
            <ac:picMk id="3" creationId="{A08EABC8-ADDE-C455-B50D-6A428B6EC5E3}"/>
          </ac:picMkLst>
        </pc:picChg>
        <pc:picChg chg="add mod">
          <ac:chgData name="Hinds, Allison K." userId="S::02605@apps.everettsd.org::f05d8141-1bfc-474f-a89f-e29ebe8e6ea4" providerId="AD" clId="Web-{7863701B-02DA-A840-AE95-69C6962E48BB}" dt="2022-04-01T19:38:30.554" v="110" actId="1076"/>
          <ac:picMkLst>
            <pc:docMk/>
            <pc:sldMk cId="4195280297" sldId="259"/>
            <ac:picMk id="4" creationId="{B77227B0-F70C-F1F6-7434-B70358DE3260}"/>
          </ac:picMkLst>
        </pc:picChg>
        <pc:picChg chg="add mod">
          <ac:chgData name="Hinds, Allison K." userId="S::02605@apps.everettsd.org::f05d8141-1bfc-474f-a89f-e29ebe8e6ea4" providerId="AD" clId="Web-{7863701B-02DA-A840-AE95-69C6962E48BB}" dt="2022-04-01T19:38:08.101" v="107" actId="1076"/>
          <ac:picMkLst>
            <pc:docMk/>
            <pc:sldMk cId="4195280297" sldId="259"/>
            <ac:picMk id="5" creationId="{B1339AC1-FE65-5F95-A8C1-DFB5FEAA9BF6}"/>
          </ac:picMkLst>
        </pc:picChg>
        <pc:picChg chg="add mod">
          <ac:chgData name="Hinds, Allison K." userId="S::02605@apps.everettsd.org::f05d8141-1bfc-474f-a89f-e29ebe8e6ea4" providerId="AD" clId="Web-{7863701B-02DA-A840-AE95-69C6962E48BB}" dt="2022-04-01T19:38:12.882" v="108" actId="14100"/>
          <ac:picMkLst>
            <pc:docMk/>
            <pc:sldMk cId="4195280297" sldId="259"/>
            <ac:picMk id="6" creationId="{18CCE30B-461A-502C-C540-D027F30BE6D3}"/>
          </ac:picMkLst>
        </pc:picChg>
      </pc:sldChg>
      <pc:sldMasterChg chg="modTransition modSldLayout">
        <pc:chgData name="Hinds, Allison K." userId="S::02605@apps.everettsd.org::f05d8141-1bfc-474f-a89f-e29ebe8e6ea4" providerId="AD" clId="Web-{7863701B-02DA-A840-AE95-69C6962E48BB}" dt="2022-04-01T19:45:53.272" v="207"/>
        <pc:sldMasterMkLst>
          <pc:docMk/>
          <pc:sldMasterMk cId="1863814867" sldId="2147483698"/>
        </pc:sldMasterMkLst>
        <pc:sldLayoutChg chg="modTransition">
          <pc:chgData name="Hinds, Allison K." userId="S::02605@apps.everettsd.org::f05d8141-1bfc-474f-a89f-e29ebe8e6ea4" providerId="AD" clId="Web-{7863701B-02DA-A840-AE95-69C6962E48BB}" dt="2022-04-01T19:45:53.272" v="207"/>
          <pc:sldLayoutMkLst>
            <pc:docMk/>
            <pc:sldMasterMk cId="1863814867" sldId="2147483698"/>
            <pc:sldLayoutMk cId="297429666" sldId="2147483687"/>
          </pc:sldLayoutMkLst>
        </pc:sldLayoutChg>
        <pc:sldLayoutChg chg="modTransition">
          <pc:chgData name="Hinds, Allison K." userId="S::02605@apps.everettsd.org::f05d8141-1bfc-474f-a89f-e29ebe8e6ea4" providerId="AD" clId="Web-{7863701B-02DA-A840-AE95-69C6962E48BB}" dt="2022-04-01T19:45:53.272" v="207"/>
          <pc:sldLayoutMkLst>
            <pc:docMk/>
            <pc:sldMasterMk cId="1863814867" sldId="2147483698"/>
            <pc:sldLayoutMk cId="2821997358" sldId="2147483688"/>
          </pc:sldLayoutMkLst>
        </pc:sldLayoutChg>
        <pc:sldLayoutChg chg="modTransition">
          <pc:chgData name="Hinds, Allison K." userId="S::02605@apps.everettsd.org::f05d8141-1bfc-474f-a89f-e29ebe8e6ea4" providerId="AD" clId="Web-{7863701B-02DA-A840-AE95-69C6962E48BB}" dt="2022-04-01T19:45:53.272" v="207"/>
          <pc:sldLayoutMkLst>
            <pc:docMk/>
            <pc:sldMasterMk cId="1863814867" sldId="2147483698"/>
            <pc:sldLayoutMk cId="1792012062" sldId="2147483689"/>
          </pc:sldLayoutMkLst>
        </pc:sldLayoutChg>
        <pc:sldLayoutChg chg="modTransition">
          <pc:chgData name="Hinds, Allison K." userId="S::02605@apps.everettsd.org::f05d8141-1bfc-474f-a89f-e29ebe8e6ea4" providerId="AD" clId="Web-{7863701B-02DA-A840-AE95-69C6962E48BB}" dt="2022-04-01T19:45:53.272" v="207"/>
          <pc:sldLayoutMkLst>
            <pc:docMk/>
            <pc:sldMasterMk cId="1863814867" sldId="2147483698"/>
            <pc:sldLayoutMk cId="1141218224" sldId="2147483690"/>
          </pc:sldLayoutMkLst>
        </pc:sldLayoutChg>
        <pc:sldLayoutChg chg="modTransition">
          <pc:chgData name="Hinds, Allison K." userId="S::02605@apps.everettsd.org::f05d8141-1bfc-474f-a89f-e29ebe8e6ea4" providerId="AD" clId="Web-{7863701B-02DA-A840-AE95-69C6962E48BB}" dt="2022-04-01T19:45:53.272" v="207"/>
          <pc:sldLayoutMkLst>
            <pc:docMk/>
            <pc:sldMasterMk cId="1863814867" sldId="2147483698"/>
            <pc:sldLayoutMk cId="1275667348" sldId="2147483691"/>
          </pc:sldLayoutMkLst>
        </pc:sldLayoutChg>
        <pc:sldLayoutChg chg="modTransition">
          <pc:chgData name="Hinds, Allison K." userId="S::02605@apps.everettsd.org::f05d8141-1bfc-474f-a89f-e29ebe8e6ea4" providerId="AD" clId="Web-{7863701B-02DA-A840-AE95-69C6962E48BB}" dt="2022-04-01T19:45:53.272" v="207"/>
          <pc:sldLayoutMkLst>
            <pc:docMk/>
            <pc:sldMasterMk cId="1863814867" sldId="2147483698"/>
            <pc:sldLayoutMk cId="968939007" sldId="2147483692"/>
          </pc:sldLayoutMkLst>
        </pc:sldLayoutChg>
        <pc:sldLayoutChg chg="modTransition">
          <pc:chgData name="Hinds, Allison K." userId="S::02605@apps.everettsd.org::f05d8141-1bfc-474f-a89f-e29ebe8e6ea4" providerId="AD" clId="Web-{7863701B-02DA-A840-AE95-69C6962E48BB}" dt="2022-04-01T19:45:53.272" v="207"/>
          <pc:sldLayoutMkLst>
            <pc:docMk/>
            <pc:sldMasterMk cId="1863814867" sldId="2147483698"/>
            <pc:sldLayoutMk cId="3604446792" sldId="2147483693"/>
          </pc:sldLayoutMkLst>
        </pc:sldLayoutChg>
        <pc:sldLayoutChg chg="modTransition">
          <pc:chgData name="Hinds, Allison K." userId="S::02605@apps.everettsd.org::f05d8141-1bfc-474f-a89f-e29ebe8e6ea4" providerId="AD" clId="Web-{7863701B-02DA-A840-AE95-69C6962E48BB}" dt="2022-04-01T19:45:53.272" v="207"/>
          <pc:sldLayoutMkLst>
            <pc:docMk/>
            <pc:sldMasterMk cId="1863814867" sldId="2147483698"/>
            <pc:sldLayoutMk cId="258752170" sldId="2147483694"/>
          </pc:sldLayoutMkLst>
        </pc:sldLayoutChg>
        <pc:sldLayoutChg chg="modTransition">
          <pc:chgData name="Hinds, Allison K." userId="S::02605@apps.everettsd.org::f05d8141-1bfc-474f-a89f-e29ebe8e6ea4" providerId="AD" clId="Web-{7863701B-02DA-A840-AE95-69C6962E48BB}" dt="2022-04-01T19:45:53.272" v="207"/>
          <pc:sldLayoutMkLst>
            <pc:docMk/>
            <pc:sldMasterMk cId="1863814867" sldId="2147483698"/>
            <pc:sldLayoutMk cId="700007119" sldId="2147483695"/>
          </pc:sldLayoutMkLst>
        </pc:sldLayoutChg>
        <pc:sldLayoutChg chg="modTransition">
          <pc:chgData name="Hinds, Allison K." userId="S::02605@apps.everettsd.org::f05d8141-1bfc-474f-a89f-e29ebe8e6ea4" providerId="AD" clId="Web-{7863701B-02DA-A840-AE95-69C6962E48BB}" dt="2022-04-01T19:45:53.272" v="207"/>
          <pc:sldLayoutMkLst>
            <pc:docMk/>
            <pc:sldMasterMk cId="1863814867" sldId="2147483698"/>
            <pc:sldLayoutMk cId="956564584" sldId="2147483696"/>
          </pc:sldLayoutMkLst>
        </pc:sldLayoutChg>
        <pc:sldLayoutChg chg="modTransition">
          <pc:chgData name="Hinds, Allison K." userId="S::02605@apps.everettsd.org::f05d8141-1bfc-474f-a89f-e29ebe8e6ea4" providerId="AD" clId="Web-{7863701B-02DA-A840-AE95-69C6962E48BB}" dt="2022-04-01T19:45:53.272" v="207"/>
          <pc:sldLayoutMkLst>
            <pc:docMk/>
            <pc:sldMasterMk cId="1863814867" sldId="2147483698"/>
            <pc:sldLayoutMk cId="2823365344" sldId="2147483697"/>
          </pc:sldLayoutMkLst>
        </pc:sldLayoutChg>
      </pc:sldMasterChg>
    </pc:docChg>
  </pc:docChgLst>
  <pc:docChgLst>
    <pc:chgData name="Hinds, Allison K." userId="f05d8141-1bfc-474f-a89f-e29ebe8e6ea4" providerId="ADAL" clId="{38B91431-DD44-4077-925C-5BD71EAB0A3C}"/>
    <pc:docChg chg="modSld modMainMaster modShowInfo">
      <pc:chgData name="Hinds, Allison K." userId="f05d8141-1bfc-474f-a89f-e29ebe8e6ea4" providerId="ADAL" clId="{38B91431-DD44-4077-925C-5BD71EAB0A3C}" dt="2022-04-14T21:26:36.298" v="31"/>
      <pc:docMkLst>
        <pc:docMk/>
      </pc:docMkLst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109857222" sldId="256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3845822170" sldId="257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3143967299" sldId="258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4195280297" sldId="259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3615751582" sldId="262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2035671684" sldId="263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1174391416" sldId="264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929396219" sldId="265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3114629558" sldId="266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2181368402" sldId="268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3500373584" sldId="269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2458735737" sldId="270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2227949687" sldId="271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1495345206" sldId="272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561637963" sldId="273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2784996261" sldId="274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2454641431" sldId="275"/>
        </pc:sldMkLst>
      </pc:sldChg>
      <pc:sldChg chg="modTransition">
        <pc:chgData name="Hinds, Allison K." userId="f05d8141-1bfc-474f-a89f-e29ebe8e6ea4" providerId="ADAL" clId="{38B91431-DD44-4077-925C-5BD71EAB0A3C}" dt="2022-04-14T21:26:36.298" v="31"/>
        <pc:sldMkLst>
          <pc:docMk/>
          <pc:sldMk cId="4123081510" sldId="276"/>
        </pc:sldMkLst>
      </pc:sldChg>
      <pc:sldMasterChg chg="modTransition modSldLayout">
        <pc:chgData name="Hinds, Allison K." userId="f05d8141-1bfc-474f-a89f-e29ebe8e6ea4" providerId="ADAL" clId="{38B91431-DD44-4077-925C-5BD71EAB0A3C}" dt="2022-04-14T21:26:36.298" v="31"/>
        <pc:sldMasterMkLst>
          <pc:docMk/>
          <pc:sldMasterMk cId="1863814867" sldId="2147483698"/>
        </pc:sldMasterMkLst>
        <pc:sldLayoutChg chg="modTransition">
          <pc:chgData name="Hinds, Allison K." userId="f05d8141-1bfc-474f-a89f-e29ebe8e6ea4" providerId="ADAL" clId="{38B91431-DD44-4077-925C-5BD71EAB0A3C}" dt="2022-04-14T21:26:36.298" v="31"/>
          <pc:sldLayoutMkLst>
            <pc:docMk/>
            <pc:sldMasterMk cId="1863814867" sldId="2147483698"/>
            <pc:sldLayoutMk cId="297429666" sldId="2147483687"/>
          </pc:sldLayoutMkLst>
        </pc:sldLayoutChg>
        <pc:sldLayoutChg chg="modTransition">
          <pc:chgData name="Hinds, Allison K." userId="f05d8141-1bfc-474f-a89f-e29ebe8e6ea4" providerId="ADAL" clId="{38B91431-DD44-4077-925C-5BD71EAB0A3C}" dt="2022-04-14T21:26:36.298" v="31"/>
          <pc:sldLayoutMkLst>
            <pc:docMk/>
            <pc:sldMasterMk cId="1863814867" sldId="2147483698"/>
            <pc:sldLayoutMk cId="2821997358" sldId="2147483688"/>
          </pc:sldLayoutMkLst>
        </pc:sldLayoutChg>
        <pc:sldLayoutChg chg="modTransition">
          <pc:chgData name="Hinds, Allison K." userId="f05d8141-1bfc-474f-a89f-e29ebe8e6ea4" providerId="ADAL" clId="{38B91431-DD44-4077-925C-5BD71EAB0A3C}" dt="2022-04-14T21:26:36.298" v="31"/>
          <pc:sldLayoutMkLst>
            <pc:docMk/>
            <pc:sldMasterMk cId="1863814867" sldId="2147483698"/>
            <pc:sldLayoutMk cId="1792012062" sldId="2147483689"/>
          </pc:sldLayoutMkLst>
        </pc:sldLayoutChg>
        <pc:sldLayoutChg chg="modTransition">
          <pc:chgData name="Hinds, Allison K." userId="f05d8141-1bfc-474f-a89f-e29ebe8e6ea4" providerId="ADAL" clId="{38B91431-DD44-4077-925C-5BD71EAB0A3C}" dt="2022-04-14T21:26:36.298" v="31"/>
          <pc:sldLayoutMkLst>
            <pc:docMk/>
            <pc:sldMasterMk cId="1863814867" sldId="2147483698"/>
            <pc:sldLayoutMk cId="1141218224" sldId="2147483690"/>
          </pc:sldLayoutMkLst>
        </pc:sldLayoutChg>
        <pc:sldLayoutChg chg="modTransition">
          <pc:chgData name="Hinds, Allison K." userId="f05d8141-1bfc-474f-a89f-e29ebe8e6ea4" providerId="ADAL" clId="{38B91431-DD44-4077-925C-5BD71EAB0A3C}" dt="2022-04-14T21:26:36.298" v="31"/>
          <pc:sldLayoutMkLst>
            <pc:docMk/>
            <pc:sldMasterMk cId="1863814867" sldId="2147483698"/>
            <pc:sldLayoutMk cId="1275667348" sldId="2147483691"/>
          </pc:sldLayoutMkLst>
        </pc:sldLayoutChg>
        <pc:sldLayoutChg chg="modTransition">
          <pc:chgData name="Hinds, Allison K." userId="f05d8141-1bfc-474f-a89f-e29ebe8e6ea4" providerId="ADAL" clId="{38B91431-DD44-4077-925C-5BD71EAB0A3C}" dt="2022-04-14T21:26:36.298" v="31"/>
          <pc:sldLayoutMkLst>
            <pc:docMk/>
            <pc:sldMasterMk cId="1863814867" sldId="2147483698"/>
            <pc:sldLayoutMk cId="968939007" sldId="2147483692"/>
          </pc:sldLayoutMkLst>
        </pc:sldLayoutChg>
        <pc:sldLayoutChg chg="modTransition">
          <pc:chgData name="Hinds, Allison K." userId="f05d8141-1bfc-474f-a89f-e29ebe8e6ea4" providerId="ADAL" clId="{38B91431-DD44-4077-925C-5BD71EAB0A3C}" dt="2022-04-14T21:26:36.298" v="31"/>
          <pc:sldLayoutMkLst>
            <pc:docMk/>
            <pc:sldMasterMk cId="1863814867" sldId="2147483698"/>
            <pc:sldLayoutMk cId="3604446792" sldId="2147483693"/>
          </pc:sldLayoutMkLst>
        </pc:sldLayoutChg>
        <pc:sldLayoutChg chg="modTransition">
          <pc:chgData name="Hinds, Allison K." userId="f05d8141-1bfc-474f-a89f-e29ebe8e6ea4" providerId="ADAL" clId="{38B91431-DD44-4077-925C-5BD71EAB0A3C}" dt="2022-04-14T21:26:36.298" v="31"/>
          <pc:sldLayoutMkLst>
            <pc:docMk/>
            <pc:sldMasterMk cId="1863814867" sldId="2147483698"/>
            <pc:sldLayoutMk cId="258752170" sldId="2147483694"/>
          </pc:sldLayoutMkLst>
        </pc:sldLayoutChg>
        <pc:sldLayoutChg chg="modTransition">
          <pc:chgData name="Hinds, Allison K." userId="f05d8141-1bfc-474f-a89f-e29ebe8e6ea4" providerId="ADAL" clId="{38B91431-DD44-4077-925C-5BD71EAB0A3C}" dt="2022-04-14T21:26:36.298" v="31"/>
          <pc:sldLayoutMkLst>
            <pc:docMk/>
            <pc:sldMasterMk cId="1863814867" sldId="2147483698"/>
            <pc:sldLayoutMk cId="700007119" sldId="2147483695"/>
          </pc:sldLayoutMkLst>
        </pc:sldLayoutChg>
        <pc:sldLayoutChg chg="modTransition">
          <pc:chgData name="Hinds, Allison K." userId="f05d8141-1bfc-474f-a89f-e29ebe8e6ea4" providerId="ADAL" clId="{38B91431-DD44-4077-925C-5BD71EAB0A3C}" dt="2022-04-14T21:26:36.298" v="31"/>
          <pc:sldLayoutMkLst>
            <pc:docMk/>
            <pc:sldMasterMk cId="1863814867" sldId="2147483698"/>
            <pc:sldLayoutMk cId="956564584" sldId="2147483696"/>
          </pc:sldLayoutMkLst>
        </pc:sldLayoutChg>
        <pc:sldLayoutChg chg="modTransition">
          <pc:chgData name="Hinds, Allison K." userId="f05d8141-1bfc-474f-a89f-e29ebe8e6ea4" providerId="ADAL" clId="{38B91431-DD44-4077-925C-5BD71EAB0A3C}" dt="2022-04-14T21:26:36.298" v="31"/>
          <pc:sldLayoutMkLst>
            <pc:docMk/>
            <pc:sldMasterMk cId="1863814867" sldId="2147483698"/>
            <pc:sldLayoutMk cId="2823365344" sldId="2147483697"/>
          </pc:sldLayoutMkLst>
        </pc:sldLayoutChg>
      </pc:sldMasterChg>
    </pc:docChg>
  </pc:docChgLst>
  <pc:docChgLst>
    <pc:chgData name="Hinds, Allison K." userId="S::02605@apps.everettsd.org::f05d8141-1bfc-474f-a89f-e29ebe8e6ea4" providerId="AD" clId="Web-{E39D9971-5DA1-3B4D-A7D3-5DB9EF97C559}"/>
    <pc:docChg chg="modSld">
      <pc:chgData name="Hinds, Allison K." userId="S::02605@apps.everettsd.org::f05d8141-1bfc-474f-a89f-e29ebe8e6ea4" providerId="AD" clId="Web-{E39D9971-5DA1-3B4D-A7D3-5DB9EF97C559}" dt="2022-04-13T00:13:27.034" v="56" actId="1076"/>
      <pc:docMkLst>
        <pc:docMk/>
      </pc:docMkLst>
      <pc:sldChg chg="addSp modSp">
        <pc:chgData name="Hinds, Allison K." userId="S::02605@apps.everettsd.org::f05d8141-1bfc-474f-a89f-e29ebe8e6ea4" providerId="AD" clId="Web-{E39D9971-5DA1-3B4D-A7D3-5DB9EF97C559}" dt="2022-04-13T00:12:22.111" v="38" actId="20577"/>
        <pc:sldMkLst>
          <pc:docMk/>
          <pc:sldMk cId="3845822170" sldId="257"/>
        </pc:sldMkLst>
        <pc:spChg chg="mod">
          <ac:chgData name="Hinds, Allison K." userId="S::02605@apps.everettsd.org::f05d8141-1bfc-474f-a89f-e29ebe8e6ea4" providerId="AD" clId="Web-{E39D9971-5DA1-3B4D-A7D3-5DB9EF97C559}" dt="2022-04-13T00:10:10" v="5" actId="20577"/>
          <ac:spMkLst>
            <pc:docMk/>
            <pc:sldMk cId="3845822170" sldId="257"/>
            <ac:spMk id="7" creationId="{58D90928-EB23-5063-0B05-E098FFC1990A}"/>
          </ac:spMkLst>
        </pc:spChg>
        <pc:spChg chg="add mod">
          <ac:chgData name="Hinds, Allison K." userId="S::02605@apps.everettsd.org::f05d8141-1bfc-474f-a89f-e29ebe8e6ea4" providerId="AD" clId="Web-{E39D9971-5DA1-3B4D-A7D3-5DB9EF97C559}" dt="2022-04-13T00:12:22.111" v="38" actId="20577"/>
          <ac:spMkLst>
            <pc:docMk/>
            <pc:sldMk cId="3845822170" sldId="257"/>
            <ac:spMk id="9" creationId="{721979A1-B2DC-1C1F-53E9-355FFE1B6BBF}"/>
          </ac:spMkLst>
        </pc:spChg>
      </pc:sldChg>
      <pc:sldChg chg="modSp">
        <pc:chgData name="Hinds, Allison K." userId="S::02605@apps.everettsd.org::f05d8141-1bfc-474f-a89f-e29ebe8e6ea4" providerId="AD" clId="Web-{E39D9971-5DA1-3B4D-A7D3-5DB9EF97C559}" dt="2022-04-13T00:11:38.345" v="30" actId="14100"/>
        <pc:sldMkLst>
          <pc:docMk/>
          <pc:sldMk cId="3143967299" sldId="258"/>
        </pc:sldMkLst>
        <pc:spChg chg="mod">
          <ac:chgData name="Hinds, Allison K." userId="S::02605@apps.everettsd.org::f05d8141-1bfc-474f-a89f-e29ebe8e6ea4" providerId="AD" clId="Web-{E39D9971-5DA1-3B4D-A7D3-5DB9EF97C559}" dt="2022-04-13T00:11:35.001" v="29" actId="14100"/>
          <ac:spMkLst>
            <pc:docMk/>
            <pc:sldMk cId="3143967299" sldId="258"/>
            <ac:spMk id="2" creationId="{44DAB65A-A277-7693-B563-461736024A52}"/>
          </ac:spMkLst>
        </pc:spChg>
        <pc:picChg chg="mod">
          <ac:chgData name="Hinds, Allison K." userId="S::02605@apps.everettsd.org::f05d8141-1bfc-474f-a89f-e29ebe8e6ea4" providerId="AD" clId="Web-{E39D9971-5DA1-3B4D-A7D3-5DB9EF97C559}" dt="2022-04-13T00:11:38.345" v="30" actId="14100"/>
          <ac:picMkLst>
            <pc:docMk/>
            <pc:sldMk cId="3143967299" sldId="258"/>
            <ac:picMk id="6" creationId="{F567703A-A108-95A4-C988-D50B13D3B0FC}"/>
          </ac:picMkLst>
        </pc:picChg>
      </pc:sldChg>
      <pc:sldChg chg="addSp modSp">
        <pc:chgData name="Hinds, Allison K." userId="S::02605@apps.everettsd.org::f05d8141-1bfc-474f-a89f-e29ebe8e6ea4" providerId="AD" clId="Web-{E39D9971-5DA1-3B4D-A7D3-5DB9EF97C559}" dt="2022-04-13T00:13:27.034" v="56" actId="1076"/>
        <pc:sldMkLst>
          <pc:docMk/>
          <pc:sldMk cId="4195280297" sldId="259"/>
        </pc:sldMkLst>
        <pc:spChg chg="mod">
          <ac:chgData name="Hinds, Allison K." userId="S::02605@apps.everettsd.org::f05d8141-1bfc-474f-a89f-e29ebe8e6ea4" providerId="AD" clId="Web-{E39D9971-5DA1-3B4D-A7D3-5DB9EF97C559}" dt="2022-04-13T00:13:27.034" v="56" actId="1076"/>
          <ac:spMkLst>
            <pc:docMk/>
            <pc:sldMk cId="4195280297" sldId="259"/>
            <ac:spMk id="2" creationId="{6A0A5FF1-D14D-35AF-BC23-EF10025193E3}"/>
          </ac:spMkLst>
        </pc:spChg>
        <pc:picChg chg="mod">
          <ac:chgData name="Hinds, Allison K." userId="S::02605@apps.everettsd.org::f05d8141-1bfc-474f-a89f-e29ebe8e6ea4" providerId="AD" clId="Web-{E39D9971-5DA1-3B4D-A7D3-5DB9EF97C559}" dt="2022-04-13T00:12:00.111" v="33" actId="1076"/>
          <ac:picMkLst>
            <pc:docMk/>
            <pc:sldMk cId="4195280297" sldId="259"/>
            <ac:picMk id="6" creationId="{18CCE30B-461A-502C-C540-D027F30BE6D3}"/>
          </ac:picMkLst>
        </pc:picChg>
        <pc:picChg chg="add mod">
          <ac:chgData name="Hinds, Allison K." userId="S::02605@apps.everettsd.org::f05d8141-1bfc-474f-a89f-e29ebe8e6ea4" providerId="AD" clId="Web-{E39D9971-5DA1-3B4D-A7D3-5DB9EF97C559}" dt="2022-04-13T00:12:06.986" v="36" actId="1076"/>
          <ac:picMkLst>
            <pc:docMk/>
            <pc:sldMk cId="4195280297" sldId="259"/>
            <ac:picMk id="7" creationId="{5209C0EC-9C37-5558-ECAC-926755830C86}"/>
          </ac:picMkLst>
        </pc:picChg>
      </pc:sldChg>
    </pc:docChg>
  </pc:docChgLst>
  <pc:docChgLst>
    <pc:chgData name="Hinds, Allison K." userId="S::02605@apps.everettsd.org::f05d8141-1bfc-474f-a89f-e29ebe8e6ea4" providerId="AD" clId="Web-{FBE97F7A-113E-CE3F-44B8-0D7B9AEB247B}"/>
    <pc:docChg chg="modSld">
      <pc:chgData name="Hinds, Allison K." userId="S::02605@apps.everettsd.org::f05d8141-1bfc-474f-a89f-e29ebe8e6ea4" providerId="AD" clId="Web-{FBE97F7A-113E-CE3F-44B8-0D7B9AEB247B}" dt="2022-04-13T00:08:28.086" v="118" actId="20577"/>
      <pc:docMkLst>
        <pc:docMk/>
      </pc:docMkLst>
      <pc:sldChg chg="modSp">
        <pc:chgData name="Hinds, Allison K." userId="S::02605@apps.everettsd.org::f05d8141-1bfc-474f-a89f-e29ebe8e6ea4" providerId="AD" clId="Web-{FBE97F7A-113E-CE3F-44B8-0D7B9AEB247B}" dt="2022-04-13T00:06:21.865" v="82" actId="20577"/>
        <pc:sldMkLst>
          <pc:docMk/>
          <pc:sldMk cId="109857222" sldId="256"/>
        </pc:sldMkLst>
        <pc:spChg chg="mod">
          <ac:chgData name="Hinds, Allison K." userId="S::02605@apps.everettsd.org::f05d8141-1bfc-474f-a89f-e29ebe8e6ea4" providerId="AD" clId="Web-{FBE97F7A-113E-CE3F-44B8-0D7B9AEB247B}" dt="2022-04-13T00:06:21.865" v="82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addSp modSp">
        <pc:chgData name="Hinds, Allison K." userId="S::02605@apps.everettsd.org::f05d8141-1bfc-474f-a89f-e29ebe8e6ea4" providerId="AD" clId="Web-{FBE97F7A-113E-CE3F-44B8-0D7B9AEB247B}" dt="2022-04-13T00:08:19.195" v="117" actId="20577"/>
        <pc:sldMkLst>
          <pc:docMk/>
          <pc:sldMk cId="1174391416" sldId="264"/>
        </pc:sldMkLst>
        <pc:spChg chg="mod">
          <ac:chgData name="Hinds, Allison K." userId="S::02605@apps.everettsd.org::f05d8141-1bfc-474f-a89f-e29ebe8e6ea4" providerId="AD" clId="Web-{FBE97F7A-113E-CE3F-44B8-0D7B9AEB247B}" dt="2022-04-13T00:08:19.195" v="117" actId="20577"/>
          <ac:spMkLst>
            <pc:docMk/>
            <pc:sldMk cId="1174391416" sldId="264"/>
            <ac:spMk id="8" creationId="{BF21A054-5F73-AC6E-9487-92F557F9FA06}"/>
          </ac:spMkLst>
        </pc:spChg>
        <pc:picChg chg="add mod modCrop">
          <ac:chgData name="Hinds, Allison K." userId="S::02605@apps.everettsd.org::f05d8141-1bfc-474f-a89f-e29ebe8e6ea4" providerId="AD" clId="Web-{FBE97F7A-113E-CE3F-44B8-0D7B9AEB247B}" dt="2022-04-13T00:03:52.457" v="53" actId="1076"/>
          <ac:picMkLst>
            <pc:docMk/>
            <pc:sldMk cId="1174391416" sldId="264"/>
            <ac:picMk id="3" creationId="{5DF3B296-17DA-F896-5243-3B7533465411}"/>
          </ac:picMkLst>
        </pc:picChg>
        <pc:picChg chg="add mod modCrop">
          <ac:chgData name="Hinds, Allison K." userId="S::02605@apps.everettsd.org::f05d8141-1bfc-474f-a89f-e29ebe8e6ea4" providerId="AD" clId="Web-{FBE97F7A-113E-CE3F-44B8-0D7B9AEB247B}" dt="2022-04-13T00:04:20.348" v="58" actId="1076"/>
          <ac:picMkLst>
            <pc:docMk/>
            <pc:sldMk cId="1174391416" sldId="264"/>
            <ac:picMk id="4" creationId="{96B95E1C-4A82-D670-2FD2-7BBB2C87A9F8}"/>
          </ac:picMkLst>
        </pc:picChg>
        <pc:picChg chg="mod">
          <ac:chgData name="Hinds, Allison K." userId="S::02605@apps.everettsd.org::f05d8141-1bfc-474f-a89f-e29ebe8e6ea4" providerId="AD" clId="Web-{FBE97F7A-113E-CE3F-44B8-0D7B9AEB247B}" dt="2022-04-13T00:02:56.956" v="38" actId="1076"/>
          <ac:picMkLst>
            <pc:docMk/>
            <pc:sldMk cId="1174391416" sldId="264"/>
            <ac:picMk id="5" creationId="{77D2E335-5CA7-349F-AE49-D7669F52CA9B}"/>
          </ac:picMkLst>
        </pc:picChg>
        <pc:picChg chg="mod">
          <ac:chgData name="Hinds, Allison K." userId="S::02605@apps.everettsd.org::f05d8141-1bfc-474f-a89f-e29ebe8e6ea4" providerId="AD" clId="Web-{FBE97F7A-113E-CE3F-44B8-0D7B9AEB247B}" dt="2022-04-13T00:03:49.472" v="52" actId="1076"/>
          <ac:picMkLst>
            <pc:docMk/>
            <pc:sldMk cId="1174391416" sldId="264"/>
            <ac:picMk id="6" creationId="{069B9AD2-CE10-EAB9-2843-96181843FF99}"/>
          </ac:picMkLst>
        </pc:picChg>
        <pc:picChg chg="mod">
          <ac:chgData name="Hinds, Allison K." userId="S::02605@apps.everettsd.org::f05d8141-1bfc-474f-a89f-e29ebe8e6ea4" providerId="AD" clId="Web-{FBE97F7A-113E-CE3F-44B8-0D7B9AEB247B}" dt="2022-04-13T00:02:51.596" v="34" actId="1076"/>
          <ac:picMkLst>
            <pc:docMk/>
            <pc:sldMk cId="1174391416" sldId="264"/>
            <ac:picMk id="7" creationId="{7BF3FD9D-3131-E5FA-432F-C1DCC873E404}"/>
          </ac:picMkLst>
        </pc:picChg>
      </pc:sldChg>
      <pc:sldChg chg="modSp">
        <pc:chgData name="Hinds, Allison K." userId="S::02605@apps.everettsd.org::f05d8141-1bfc-474f-a89f-e29ebe8e6ea4" providerId="AD" clId="Web-{FBE97F7A-113E-CE3F-44B8-0D7B9AEB247B}" dt="2022-04-13T00:04:49.192" v="62" actId="1076"/>
        <pc:sldMkLst>
          <pc:docMk/>
          <pc:sldMk cId="929396219" sldId="265"/>
        </pc:sldMkLst>
        <pc:picChg chg="mod">
          <ac:chgData name="Hinds, Allison K." userId="S::02605@apps.everettsd.org::f05d8141-1bfc-474f-a89f-e29ebe8e6ea4" providerId="AD" clId="Web-{FBE97F7A-113E-CE3F-44B8-0D7B9AEB247B}" dt="2022-04-13T00:04:49.192" v="62" actId="1076"/>
          <ac:picMkLst>
            <pc:docMk/>
            <pc:sldMk cId="929396219" sldId="265"/>
            <ac:picMk id="7" creationId="{C42C8271-DC9D-E4C2-C36D-8A48104B6313}"/>
          </ac:picMkLst>
        </pc:picChg>
        <pc:picChg chg="mod">
          <ac:chgData name="Hinds, Allison K." userId="S::02605@apps.everettsd.org::f05d8141-1bfc-474f-a89f-e29ebe8e6ea4" providerId="AD" clId="Web-{FBE97F7A-113E-CE3F-44B8-0D7B9AEB247B}" dt="2022-04-13T00:04:45.520" v="60" actId="14100"/>
          <ac:picMkLst>
            <pc:docMk/>
            <pc:sldMk cId="929396219" sldId="265"/>
            <ac:picMk id="10" creationId="{75C52DB9-C84D-1025-90B6-C401C3FB58F9}"/>
          </ac:picMkLst>
        </pc:picChg>
        <pc:picChg chg="mod">
          <ac:chgData name="Hinds, Allison K." userId="S::02605@apps.everettsd.org::f05d8141-1bfc-474f-a89f-e29ebe8e6ea4" providerId="AD" clId="Web-{FBE97F7A-113E-CE3F-44B8-0D7B9AEB247B}" dt="2022-04-13T00:04:47.817" v="61" actId="1076"/>
          <ac:picMkLst>
            <pc:docMk/>
            <pc:sldMk cId="929396219" sldId="265"/>
            <ac:picMk id="11" creationId="{CC2FA546-87BF-2D73-5846-21A5375B8F69}"/>
          </ac:picMkLst>
        </pc:picChg>
      </pc:sldChg>
      <pc:sldChg chg="modSp">
        <pc:chgData name="Hinds, Allison K." userId="S::02605@apps.everettsd.org::f05d8141-1bfc-474f-a89f-e29ebe8e6ea4" providerId="AD" clId="Web-{FBE97F7A-113E-CE3F-44B8-0D7B9AEB247B}" dt="2022-04-13T00:08:28.086" v="118" actId="20577"/>
        <pc:sldMkLst>
          <pc:docMk/>
          <pc:sldMk cId="3114629558" sldId="266"/>
        </pc:sldMkLst>
        <pc:spChg chg="mod">
          <ac:chgData name="Hinds, Allison K." userId="S::02605@apps.everettsd.org::f05d8141-1bfc-474f-a89f-e29ebe8e6ea4" providerId="AD" clId="Web-{FBE97F7A-113E-CE3F-44B8-0D7B9AEB247B}" dt="2022-04-13T00:08:28.086" v="118" actId="20577"/>
          <ac:spMkLst>
            <pc:docMk/>
            <pc:sldMk cId="3114629558" sldId="266"/>
            <ac:spMk id="9" creationId="{FFAB0425-9707-3E7A-1E53-D7C1237EDA7F}"/>
          </ac:spMkLst>
        </pc:spChg>
        <pc:picChg chg="mod">
          <ac:chgData name="Hinds, Allison K." userId="S::02605@apps.everettsd.org::f05d8141-1bfc-474f-a89f-e29ebe8e6ea4" providerId="AD" clId="Web-{FBE97F7A-113E-CE3F-44B8-0D7B9AEB247B}" dt="2022-04-13T00:05:37.943" v="75" actId="1076"/>
          <ac:picMkLst>
            <pc:docMk/>
            <pc:sldMk cId="3114629558" sldId="266"/>
            <ac:picMk id="5" creationId="{029F113C-ED3A-CCD4-ACB3-DA1253C77234}"/>
          </ac:picMkLst>
        </pc:picChg>
        <pc:picChg chg="mod modCrop">
          <ac:chgData name="Hinds, Allison K." userId="S::02605@apps.everettsd.org::f05d8141-1bfc-474f-a89f-e29ebe8e6ea4" providerId="AD" clId="Web-{FBE97F7A-113E-CE3F-44B8-0D7B9AEB247B}" dt="2022-04-13T00:05:43.146" v="77"/>
          <ac:picMkLst>
            <pc:docMk/>
            <pc:sldMk cId="3114629558" sldId="266"/>
            <ac:picMk id="6" creationId="{5294C87A-4966-7C0A-3324-6BB6B8802A1E}"/>
          </ac:picMkLst>
        </pc:picChg>
      </pc:sldChg>
      <pc:sldChg chg="modSp">
        <pc:chgData name="Hinds, Allison K." userId="S::02605@apps.everettsd.org::f05d8141-1bfc-474f-a89f-e29ebe8e6ea4" providerId="AD" clId="Web-{FBE97F7A-113E-CE3F-44B8-0D7B9AEB247B}" dt="2022-04-13T00:07:03.288" v="84" actId="20577"/>
        <pc:sldMkLst>
          <pc:docMk/>
          <pc:sldMk cId="2181368402" sldId="268"/>
        </pc:sldMkLst>
        <pc:spChg chg="mod">
          <ac:chgData name="Hinds, Allison K." userId="S::02605@apps.everettsd.org::f05d8141-1bfc-474f-a89f-e29ebe8e6ea4" providerId="AD" clId="Web-{FBE97F7A-113E-CE3F-44B8-0D7B9AEB247B}" dt="2022-04-13T00:07:03.288" v="84" actId="20577"/>
          <ac:spMkLst>
            <pc:docMk/>
            <pc:sldMk cId="2181368402" sldId="268"/>
            <ac:spMk id="5" creationId="{D1B9C7C4-24E2-3A90-A581-B9CC13200812}"/>
          </ac:spMkLst>
        </pc:spChg>
      </pc:sldChg>
      <pc:sldChg chg="modSp">
        <pc:chgData name="Hinds, Allison K." userId="S::02605@apps.everettsd.org::f05d8141-1bfc-474f-a89f-e29ebe8e6ea4" providerId="AD" clId="Web-{FBE97F7A-113E-CE3F-44B8-0D7B9AEB247B}" dt="2022-04-13T00:07:23.820" v="89" actId="1076"/>
        <pc:sldMkLst>
          <pc:docMk/>
          <pc:sldMk cId="3500373584" sldId="269"/>
        </pc:sldMkLst>
        <pc:spChg chg="mod">
          <ac:chgData name="Hinds, Allison K." userId="S::02605@apps.everettsd.org::f05d8141-1bfc-474f-a89f-e29ebe8e6ea4" providerId="AD" clId="Web-{FBE97F7A-113E-CE3F-44B8-0D7B9AEB247B}" dt="2022-04-13T00:07:23.820" v="89" actId="1076"/>
          <ac:spMkLst>
            <pc:docMk/>
            <pc:sldMk cId="3500373584" sldId="269"/>
            <ac:spMk id="9" creationId="{8AF5CBA7-0D73-62F3-5B54-A4417821441A}"/>
          </ac:spMkLst>
        </pc:spChg>
      </pc:sldChg>
      <pc:sldChg chg="modSp">
        <pc:chgData name="Hinds, Allison K." userId="S::02605@apps.everettsd.org::f05d8141-1bfc-474f-a89f-e29ebe8e6ea4" providerId="AD" clId="Web-{FBE97F7A-113E-CE3F-44B8-0D7B9AEB247B}" dt="2022-04-13T00:07:50.461" v="116" actId="20577"/>
        <pc:sldMkLst>
          <pc:docMk/>
          <pc:sldMk cId="2458735737" sldId="270"/>
        </pc:sldMkLst>
        <pc:spChg chg="mod">
          <ac:chgData name="Hinds, Allison K." userId="S::02605@apps.everettsd.org::f05d8141-1bfc-474f-a89f-e29ebe8e6ea4" providerId="AD" clId="Web-{FBE97F7A-113E-CE3F-44B8-0D7B9AEB247B}" dt="2022-04-13T00:07:50.461" v="116" actId="20577"/>
          <ac:spMkLst>
            <pc:docMk/>
            <pc:sldMk cId="2458735737" sldId="270"/>
            <ac:spMk id="7" creationId="{7656BF2B-BE82-C302-9E7C-975E2C2B0EC9}"/>
          </ac:spMkLst>
        </pc:spChg>
      </pc:sldChg>
    </pc:docChg>
  </pc:docChgLst>
  <pc:docChgLst>
    <pc:chgData name="Hinds, Allison K." userId="S::02605@apps.everettsd.org::f05d8141-1bfc-474f-a89f-e29ebe8e6ea4" providerId="AD" clId="Web-{A75AE01D-DE45-5870-CB64-CBC01A1E9163}"/>
    <pc:docChg chg="addSld modSld sldOrd">
      <pc:chgData name="Hinds, Allison K." userId="S::02605@apps.everettsd.org::f05d8141-1bfc-474f-a89f-e29ebe8e6ea4" providerId="AD" clId="Web-{A75AE01D-DE45-5870-CB64-CBC01A1E9163}" dt="2022-04-13T23:15:36.200" v="253" actId="1076"/>
      <pc:docMkLst>
        <pc:docMk/>
      </pc:docMkLst>
      <pc:sldChg chg="addSp delSp modSp">
        <pc:chgData name="Hinds, Allison K." userId="S::02605@apps.everettsd.org::f05d8141-1bfc-474f-a89f-e29ebe8e6ea4" providerId="AD" clId="Web-{A75AE01D-DE45-5870-CB64-CBC01A1E9163}" dt="2022-04-13T23:04:01.054" v="105" actId="1076"/>
        <pc:sldMkLst>
          <pc:docMk/>
          <pc:sldMk cId="2181368402" sldId="268"/>
        </pc:sldMkLst>
        <pc:spChg chg="mod">
          <ac:chgData name="Hinds, Allison K." userId="S::02605@apps.everettsd.org::f05d8141-1bfc-474f-a89f-e29ebe8e6ea4" providerId="AD" clId="Web-{A75AE01D-DE45-5870-CB64-CBC01A1E9163}" dt="2022-04-13T22:59:13.615" v="16" actId="1076"/>
          <ac:spMkLst>
            <pc:docMk/>
            <pc:sldMk cId="2181368402" sldId="268"/>
            <ac:spMk id="5" creationId="{D1B9C7C4-24E2-3A90-A581-B9CC13200812}"/>
          </ac:spMkLst>
        </pc:spChg>
        <pc:picChg chg="del mod">
          <ac:chgData name="Hinds, Allison K." userId="S::02605@apps.everettsd.org::f05d8141-1bfc-474f-a89f-e29ebe8e6ea4" providerId="AD" clId="Web-{A75AE01D-DE45-5870-CB64-CBC01A1E9163}" dt="2022-04-13T22:56:51.989" v="7"/>
          <ac:picMkLst>
            <pc:docMk/>
            <pc:sldMk cId="2181368402" sldId="268"/>
            <ac:picMk id="3" creationId="{5C0F5E50-BB30-9CFC-430C-E831B426311F}"/>
          </ac:picMkLst>
        </pc:picChg>
        <pc:picChg chg="add mod">
          <ac:chgData name="Hinds, Allison K." userId="S::02605@apps.everettsd.org::f05d8141-1bfc-474f-a89f-e29ebe8e6ea4" providerId="AD" clId="Web-{A75AE01D-DE45-5870-CB64-CBC01A1E9163}" dt="2022-04-13T22:58:38.052" v="11" actId="14100"/>
          <ac:picMkLst>
            <pc:docMk/>
            <pc:sldMk cId="2181368402" sldId="268"/>
            <ac:picMk id="6" creationId="{63081427-5986-B8C1-5462-36D4FBF6A167}"/>
          </ac:picMkLst>
        </pc:picChg>
        <pc:picChg chg="add mod">
          <ac:chgData name="Hinds, Allison K." userId="S::02605@apps.everettsd.org::f05d8141-1bfc-474f-a89f-e29ebe8e6ea4" providerId="AD" clId="Web-{A75AE01D-DE45-5870-CB64-CBC01A1E9163}" dt="2022-04-13T23:03:58.804" v="104" actId="14100"/>
          <ac:picMkLst>
            <pc:docMk/>
            <pc:sldMk cId="2181368402" sldId="268"/>
            <ac:picMk id="7" creationId="{2E3B8526-6E0F-AF36-2AD1-CE9F38095434}"/>
          </ac:picMkLst>
        </pc:picChg>
        <pc:picChg chg="add mod">
          <ac:chgData name="Hinds, Allison K." userId="S::02605@apps.everettsd.org::f05d8141-1bfc-474f-a89f-e29ebe8e6ea4" providerId="AD" clId="Web-{A75AE01D-DE45-5870-CB64-CBC01A1E9163}" dt="2022-04-13T23:04:01.054" v="105" actId="1076"/>
          <ac:picMkLst>
            <pc:docMk/>
            <pc:sldMk cId="2181368402" sldId="268"/>
            <ac:picMk id="8" creationId="{F3AD9DC6-26B0-3882-1700-4093A9732610}"/>
          </ac:picMkLst>
        </pc:picChg>
      </pc:sldChg>
      <pc:sldChg chg="addSp modSp mod setBg">
        <pc:chgData name="Hinds, Allison K." userId="S::02605@apps.everettsd.org::f05d8141-1bfc-474f-a89f-e29ebe8e6ea4" providerId="AD" clId="Web-{A75AE01D-DE45-5870-CB64-CBC01A1E9163}" dt="2022-04-13T23:12:48.699" v="110" actId="20577"/>
        <pc:sldMkLst>
          <pc:docMk/>
          <pc:sldMk cId="2227949687" sldId="271"/>
        </pc:sldMkLst>
        <pc:spChg chg="mod">
          <ac:chgData name="Hinds, Allison K." userId="S::02605@apps.everettsd.org::f05d8141-1bfc-474f-a89f-e29ebe8e6ea4" providerId="AD" clId="Web-{A75AE01D-DE45-5870-CB64-CBC01A1E9163}" dt="2022-04-13T23:00:51.615" v="33" actId="1076"/>
          <ac:spMkLst>
            <pc:docMk/>
            <pc:sldMk cId="2227949687" sldId="271"/>
            <ac:spMk id="3" creationId="{1A0E5BEA-7716-B158-C5AE-6A8ED58CCFDE}"/>
          </ac:spMkLst>
        </pc:spChg>
        <pc:spChg chg="add mod">
          <ac:chgData name="Hinds, Allison K." userId="S::02605@apps.everettsd.org::f05d8141-1bfc-474f-a89f-e29ebe8e6ea4" providerId="AD" clId="Web-{A75AE01D-DE45-5870-CB64-CBC01A1E9163}" dt="2022-04-13T23:12:48.699" v="110" actId="20577"/>
          <ac:spMkLst>
            <pc:docMk/>
            <pc:sldMk cId="2227949687" sldId="271"/>
            <ac:spMk id="7" creationId="{65629C47-77D7-9F00-3C7A-08572EF58298}"/>
          </ac:spMkLst>
        </pc:spChg>
        <pc:spChg chg="add">
          <ac:chgData name="Hinds, Allison K." userId="S::02605@apps.everettsd.org::f05d8141-1bfc-474f-a89f-e29ebe8e6ea4" providerId="AD" clId="Web-{A75AE01D-DE45-5870-CB64-CBC01A1E9163}" dt="2022-04-13T23:00:31.365" v="28"/>
          <ac:spMkLst>
            <pc:docMk/>
            <pc:sldMk cId="2227949687" sldId="271"/>
            <ac:spMk id="11" creationId="{99B5B3C5-A599-465B-B2B9-866E8B2087CE}"/>
          </ac:spMkLst>
        </pc:spChg>
        <pc:spChg chg="add">
          <ac:chgData name="Hinds, Allison K." userId="S::02605@apps.everettsd.org::f05d8141-1bfc-474f-a89f-e29ebe8e6ea4" providerId="AD" clId="Web-{A75AE01D-DE45-5870-CB64-CBC01A1E9163}" dt="2022-04-13T23:00:31.365" v="28"/>
          <ac:spMkLst>
            <pc:docMk/>
            <pc:sldMk cId="2227949687" sldId="271"/>
            <ac:spMk id="13" creationId="{25C84982-7DD0-43B1-8A2D-BFA4DF1B4E60}"/>
          </ac:spMkLst>
        </pc:spChg>
        <pc:spChg chg="add">
          <ac:chgData name="Hinds, Allison K." userId="S::02605@apps.everettsd.org::f05d8141-1bfc-474f-a89f-e29ebe8e6ea4" providerId="AD" clId="Web-{A75AE01D-DE45-5870-CB64-CBC01A1E9163}" dt="2022-04-13T23:00:31.365" v="28"/>
          <ac:spMkLst>
            <pc:docMk/>
            <pc:sldMk cId="2227949687" sldId="271"/>
            <ac:spMk id="32" creationId="{63BCC99B-69F3-4027-94C4-6A15DA2090B4}"/>
          </ac:spMkLst>
        </pc:spChg>
        <pc:spChg chg="add">
          <ac:chgData name="Hinds, Allison K." userId="S::02605@apps.everettsd.org::f05d8141-1bfc-474f-a89f-e29ebe8e6ea4" providerId="AD" clId="Web-{A75AE01D-DE45-5870-CB64-CBC01A1E9163}" dt="2022-04-13T23:00:31.365" v="28"/>
          <ac:spMkLst>
            <pc:docMk/>
            <pc:sldMk cId="2227949687" sldId="271"/>
            <ac:spMk id="34" creationId="{4FD09916-8D2F-45CE-8C81-6D6B161D1EB6}"/>
          </ac:spMkLst>
        </pc:spChg>
        <pc:grpChg chg="add">
          <ac:chgData name="Hinds, Allison K." userId="S::02605@apps.everettsd.org::f05d8141-1bfc-474f-a89f-e29ebe8e6ea4" providerId="AD" clId="Web-{A75AE01D-DE45-5870-CB64-CBC01A1E9163}" dt="2022-04-13T23:00:31.365" v="28"/>
          <ac:grpSpMkLst>
            <pc:docMk/>
            <pc:sldMk cId="2227949687" sldId="271"/>
            <ac:grpSpMk id="15" creationId="{1D912E1C-3BBA-42F0-A3EE-FEC382E7230A}"/>
          </ac:grpSpMkLst>
        </pc:grpChg>
        <pc:grpChg chg="add">
          <ac:chgData name="Hinds, Allison K." userId="S::02605@apps.everettsd.org::f05d8141-1bfc-474f-a89f-e29ebe8e6ea4" providerId="AD" clId="Web-{A75AE01D-DE45-5870-CB64-CBC01A1E9163}" dt="2022-04-13T23:00:31.365" v="28"/>
          <ac:grpSpMkLst>
            <pc:docMk/>
            <pc:sldMk cId="2227949687" sldId="271"/>
            <ac:grpSpMk id="36" creationId="{CD5D63F2-A0F8-4DF6-911B-AB20C44CFD0D}"/>
          </ac:grpSpMkLst>
        </pc:grpChg>
        <pc:picChg chg="add mod">
          <ac:chgData name="Hinds, Allison K." userId="S::02605@apps.everettsd.org::f05d8141-1bfc-474f-a89f-e29ebe8e6ea4" providerId="AD" clId="Web-{A75AE01D-DE45-5870-CB64-CBC01A1E9163}" dt="2022-04-13T23:01:07.428" v="40" actId="1076"/>
          <ac:picMkLst>
            <pc:docMk/>
            <pc:sldMk cId="2227949687" sldId="271"/>
            <ac:picMk id="2" creationId="{699F97E0-2D29-70DC-55BF-08BA9DF29606}"/>
          </ac:picMkLst>
        </pc:picChg>
        <pc:picChg chg="mod ord">
          <ac:chgData name="Hinds, Allison K." userId="S::02605@apps.everettsd.org::f05d8141-1bfc-474f-a89f-e29ebe8e6ea4" providerId="AD" clId="Web-{A75AE01D-DE45-5870-CB64-CBC01A1E9163}" dt="2022-04-13T23:00:58.865" v="37" actId="14100"/>
          <ac:picMkLst>
            <pc:docMk/>
            <pc:sldMk cId="2227949687" sldId="271"/>
            <ac:picMk id="4" creationId="{BE17489F-3BB1-87DF-A2A9-83E3C654C740}"/>
          </ac:picMkLst>
        </pc:picChg>
        <pc:picChg chg="mod">
          <ac:chgData name="Hinds, Allison K." userId="S::02605@apps.everettsd.org::f05d8141-1bfc-474f-a89f-e29ebe8e6ea4" providerId="AD" clId="Web-{A75AE01D-DE45-5870-CB64-CBC01A1E9163}" dt="2022-04-13T23:01:04.256" v="39" actId="14100"/>
          <ac:picMkLst>
            <pc:docMk/>
            <pc:sldMk cId="2227949687" sldId="271"/>
            <ac:picMk id="5" creationId="{AB8790B1-6176-6484-AC45-B286B95AB45E}"/>
          </ac:picMkLst>
        </pc:picChg>
        <pc:picChg chg="add mod">
          <ac:chgData name="Hinds, Allison K." userId="S::02605@apps.everettsd.org::f05d8141-1bfc-474f-a89f-e29ebe8e6ea4" providerId="AD" clId="Web-{A75AE01D-DE45-5870-CB64-CBC01A1E9163}" dt="2022-04-13T23:00:31.365" v="28"/>
          <ac:picMkLst>
            <pc:docMk/>
            <pc:sldMk cId="2227949687" sldId="271"/>
            <ac:picMk id="6" creationId="{7429FC61-F512-99F2-6331-0B314557CC13}"/>
          </ac:picMkLst>
        </pc:picChg>
      </pc:sldChg>
      <pc:sldChg chg="addSp delSp modSp new ord">
        <pc:chgData name="Hinds, Allison K." userId="S::02605@apps.everettsd.org::f05d8141-1bfc-474f-a89f-e29ebe8e6ea4" providerId="AD" clId="Web-{A75AE01D-DE45-5870-CB64-CBC01A1E9163}" dt="2022-04-13T23:13:27.465" v="126" actId="20577"/>
        <pc:sldMkLst>
          <pc:docMk/>
          <pc:sldMk cId="2454641431" sldId="275"/>
        </pc:sldMkLst>
        <pc:spChg chg="add mod">
          <ac:chgData name="Hinds, Allison K." userId="S::02605@apps.everettsd.org::f05d8141-1bfc-474f-a89f-e29ebe8e6ea4" providerId="AD" clId="Web-{A75AE01D-DE45-5870-CB64-CBC01A1E9163}" dt="2022-04-13T22:59:51.052" v="22" actId="1076"/>
          <ac:spMkLst>
            <pc:docMk/>
            <pc:sldMk cId="2454641431" sldId="275"/>
            <ac:spMk id="5" creationId="{758D6746-B170-1297-8FAD-E51FDA00DC37}"/>
          </ac:spMkLst>
        </pc:spChg>
        <pc:spChg chg="add mod">
          <ac:chgData name="Hinds, Allison K." userId="S::02605@apps.everettsd.org::f05d8141-1bfc-474f-a89f-e29ebe8e6ea4" providerId="AD" clId="Web-{A75AE01D-DE45-5870-CB64-CBC01A1E9163}" dt="2022-04-13T23:13:27.465" v="126" actId="20577"/>
          <ac:spMkLst>
            <pc:docMk/>
            <pc:sldMk cId="2454641431" sldId="275"/>
            <ac:spMk id="6" creationId="{23D2A9CC-4D7F-3045-28CC-B9601C302C56}"/>
          </ac:spMkLst>
        </pc:spChg>
        <pc:picChg chg="add del mod">
          <ac:chgData name="Hinds, Allison K." userId="S::02605@apps.everettsd.org::f05d8141-1bfc-474f-a89f-e29ebe8e6ea4" providerId="AD" clId="Web-{A75AE01D-DE45-5870-CB64-CBC01A1E9163}" dt="2022-04-13T23:02:55.976" v="97"/>
          <ac:picMkLst>
            <pc:docMk/>
            <pc:sldMk cId="2454641431" sldId="275"/>
            <ac:picMk id="2" creationId="{BC5EDBE4-ECAF-D423-0DBB-9C4E6D285B2F}"/>
          </ac:picMkLst>
        </pc:picChg>
        <pc:picChg chg="add mod">
          <ac:chgData name="Hinds, Allison K." userId="S::02605@apps.everettsd.org::f05d8141-1bfc-474f-a89f-e29ebe8e6ea4" providerId="AD" clId="Web-{A75AE01D-DE45-5870-CB64-CBC01A1E9163}" dt="2022-04-13T23:12:36.980" v="109" actId="14100"/>
          <ac:picMkLst>
            <pc:docMk/>
            <pc:sldMk cId="2454641431" sldId="275"/>
            <ac:picMk id="3" creationId="{95CFF305-A47C-D2BC-E1B0-A7E5EE4AF9A8}"/>
          </ac:picMkLst>
        </pc:picChg>
        <pc:picChg chg="add mod">
          <ac:chgData name="Hinds, Allison K." userId="S::02605@apps.everettsd.org::f05d8141-1bfc-474f-a89f-e29ebe8e6ea4" providerId="AD" clId="Web-{A75AE01D-DE45-5870-CB64-CBC01A1E9163}" dt="2022-04-13T23:03:00.304" v="98" actId="1076"/>
          <ac:picMkLst>
            <pc:docMk/>
            <pc:sldMk cId="2454641431" sldId="275"/>
            <ac:picMk id="4" creationId="{BE008141-087F-8884-5DF4-9F497727A845}"/>
          </ac:picMkLst>
        </pc:picChg>
      </pc:sldChg>
      <pc:sldChg chg="addSp delSp modSp new">
        <pc:chgData name="Hinds, Allison K." userId="S::02605@apps.everettsd.org::f05d8141-1bfc-474f-a89f-e29ebe8e6ea4" providerId="AD" clId="Web-{A75AE01D-DE45-5870-CB64-CBC01A1E9163}" dt="2022-04-13T23:15:36.200" v="253" actId="1076"/>
        <pc:sldMkLst>
          <pc:docMk/>
          <pc:sldMk cId="4123081510" sldId="276"/>
        </pc:sldMkLst>
        <pc:spChg chg="add mod">
          <ac:chgData name="Hinds, Allison K." userId="S::02605@apps.everettsd.org::f05d8141-1bfc-474f-a89f-e29ebe8e6ea4" providerId="AD" clId="Web-{A75AE01D-DE45-5870-CB64-CBC01A1E9163}" dt="2022-04-13T23:14:04.185" v="132" actId="1076"/>
          <ac:spMkLst>
            <pc:docMk/>
            <pc:sldMk cId="4123081510" sldId="276"/>
            <ac:spMk id="3" creationId="{FD98D770-508D-9F33-93D4-FA1446DBF65D}"/>
          </ac:spMkLst>
        </pc:spChg>
        <pc:spChg chg="add mod">
          <ac:chgData name="Hinds, Allison K." userId="S::02605@apps.everettsd.org::f05d8141-1bfc-474f-a89f-e29ebe8e6ea4" providerId="AD" clId="Web-{A75AE01D-DE45-5870-CB64-CBC01A1E9163}" dt="2022-04-13T23:15:36.200" v="253" actId="1076"/>
          <ac:spMkLst>
            <pc:docMk/>
            <pc:sldMk cId="4123081510" sldId="276"/>
            <ac:spMk id="4" creationId="{8B6B1EB0-ED56-0D4B-4B71-D164E0DF65A9}"/>
          </ac:spMkLst>
        </pc:spChg>
        <pc:picChg chg="add del mod">
          <ac:chgData name="Hinds, Allison K." userId="S::02605@apps.everettsd.org::f05d8141-1bfc-474f-a89f-e29ebe8e6ea4" providerId="AD" clId="Web-{A75AE01D-DE45-5870-CB64-CBC01A1E9163}" dt="2022-04-13T23:13:51.513" v="129"/>
          <ac:picMkLst>
            <pc:docMk/>
            <pc:sldMk cId="4123081510" sldId="276"/>
            <ac:picMk id="2" creationId="{95C88703-D64D-F871-0F82-05077A43941B}"/>
          </ac:picMkLst>
        </pc:picChg>
      </pc:sldChg>
    </pc:docChg>
  </pc:docChgLst>
  <pc:docChgLst>
    <pc:chgData name="Hinds, Allison K." userId="S::02605@apps.everettsd.org::f05d8141-1bfc-474f-a89f-e29ebe8e6ea4" providerId="AD" clId="Web-{5E990163-B9E9-A246-82F1-C33EBE6436F3}"/>
    <pc:docChg chg="addSld delSld modSld sldOrd">
      <pc:chgData name="Hinds, Allison K." userId="S::02605@apps.everettsd.org::f05d8141-1bfc-474f-a89f-e29ebe8e6ea4" providerId="AD" clId="Web-{5E990163-B9E9-A246-82F1-C33EBE6436F3}" dt="2022-04-12T23:59:03.691" v="1429" actId="1076"/>
      <pc:docMkLst>
        <pc:docMk/>
      </pc:docMkLst>
      <pc:sldChg chg="modSp">
        <pc:chgData name="Hinds, Allison K." userId="S::02605@apps.everettsd.org::f05d8141-1bfc-474f-a89f-e29ebe8e6ea4" providerId="AD" clId="Web-{5E990163-B9E9-A246-82F1-C33EBE6436F3}" dt="2022-04-12T23:07:43.629" v="965" actId="1076"/>
        <pc:sldMkLst>
          <pc:docMk/>
          <pc:sldMk cId="3845822170" sldId="257"/>
        </pc:sldMkLst>
        <pc:spChg chg="mod">
          <ac:chgData name="Hinds, Allison K." userId="S::02605@apps.everettsd.org::f05d8141-1bfc-474f-a89f-e29ebe8e6ea4" providerId="AD" clId="Web-{5E990163-B9E9-A246-82F1-C33EBE6436F3}" dt="2022-04-12T22:22:07.902" v="38" actId="20577"/>
          <ac:spMkLst>
            <pc:docMk/>
            <pc:sldMk cId="3845822170" sldId="257"/>
            <ac:spMk id="7" creationId="{58D90928-EB23-5063-0B05-E098FFC1990A}"/>
          </ac:spMkLst>
        </pc:spChg>
        <pc:spChg chg="mod">
          <ac:chgData name="Hinds, Allison K." userId="S::02605@apps.everettsd.org::f05d8141-1bfc-474f-a89f-e29ebe8e6ea4" providerId="AD" clId="Web-{5E990163-B9E9-A246-82F1-C33EBE6436F3}" dt="2022-04-12T23:07:43.629" v="965" actId="1076"/>
          <ac:spMkLst>
            <pc:docMk/>
            <pc:sldMk cId="3845822170" sldId="257"/>
            <ac:spMk id="8" creationId="{1A807A06-D9C1-0E74-BF3F-38012A1E13C4}"/>
          </ac:spMkLst>
        </pc:spChg>
        <pc:picChg chg="mod">
          <ac:chgData name="Hinds, Allison K." userId="S::02605@apps.everettsd.org::f05d8141-1bfc-474f-a89f-e29ebe8e6ea4" providerId="AD" clId="Web-{5E990163-B9E9-A246-82F1-C33EBE6436F3}" dt="2022-04-12T22:21:30.433" v="34" actId="14100"/>
          <ac:picMkLst>
            <pc:docMk/>
            <pc:sldMk cId="3845822170" sldId="257"/>
            <ac:picMk id="5" creationId="{F9364A90-5F3D-E562-8F2C-7C5F352CB4E2}"/>
          </ac:picMkLst>
        </pc:picChg>
      </pc:sldChg>
      <pc:sldChg chg="addSp delSp modSp">
        <pc:chgData name="Hinds, Allison K." userId="S::02605@apps.everettsd.org::f05d8141-1bfc-474f-a89f-e29ebe8e6ea4" providerId="AD" clId="Web-{5E990163-B9E9-A246-82F1-C33EBE6436F3}" dt="2022-04-12T23:07:18.988" v="955" actId="1076"/>
        <pc:sldMkLst>
          <pc:docMk/>
          <pc:sldMk cId="3143967299" sldId="258"/>
        </pc:sldMkLst>
        <pc:spChg chg="mod">
          <ac:chgData name="Hinds, Allison K." userId="S::02605@apps.everettsd.org::f05d8141-1bfc-474f-a89f-e29ebe8e6ea4" providerId="AD" clId="Web-{5E990163-B9E9-A246-82F1-C33EBE6436F3}" dt="2022-04-12T22:25:16.108" v="72" actId="14100"/>
          <ac:spMkLst>
            <pc:docMk/>
            <pc:sldMk cId="3143967299" sldId="258"/>
            <ac:spMk id="2" creationId="{44DAB65A-A277-7693-B563-461736024A52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22:54.934" v="39"/>
          <ac:spMkLst>
            <pc:docMk/>
            <pc:sldMk cId="3143967299" sldId="258"/>
            <ac:spMk id="12" creationId="{99B5B3C5-A599-465B-B2B9-866E8B2087CE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22:54.934" v="39"/>
          <ac:spMkLst>
            <pc:docMk/>
            <pc:sldMk cId="3143967299" sldId="258"/>
            <ac:spMk id="14" creationId="{25C84982-7DD0-43B1-8A2D-BFA4DF1B4E60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22:54.934" v="39"/>
          <ac:spMkLst>
            <pc:docMk/>
            <pc:sldMk cId="3143967299" sldId="258"/>
            <ac:spMk id="33" creationId="{DC8DD19A-782D-480D-BF04-FB4E1E5950F9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22:54.934" v="39"/>
          <ac:spMkLst>
            <pc:docMk/>
            <pc:sldMk cId="3143967299" sldId="258"/>
            <ac:spMk id="35" creationId="{88C99D52-4914-4377-BC78-24829AC8B73F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22:54.934" v="39"/>
          <ac:spMkLst>
            <pc:docMk/>
            <pc:sldMk cId="3143967299" sldId="258"/>
            <ac:spMk id="44" creationId="{2E9A25EE-7F42-48B3-A83B-06731FBFA5D5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2:22:54.934" v="39"/>
          <ac:spMkLst>
            <pc:docMk/>
            <pc:sldMk cId="3143967299" sldId="258"/>
            <ac:spMk id="48" creationId="{99B5B3C5-A599-465B-B2B9-866E8B2087CE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2:22:54.934" v="39"/>
          <ac:spMkLst>
            <pc:docMk/>
            <pc:sldMk cId="3143967299" sldId="258"/>
            <ac:spMk id="49" creationId="{25C84982-7DD0-43B1-8A2D-BFA4DF1B4E60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3:07:18.988" v="955" actId="1076"/>
          <ac:spMkLst>
            <pc:docMk/>
            <pc:sldMk cId="3143967299" sldId="258"/>
            <ac:spMk id="50" creationId="{13B6504D-35B0-1A99-3080-C8FC6500B16E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2:22:54.934" v="39"/>
          <ac:spMkLst>
            <pc:docMk/>
            <pc:sldMk cId="3143967299" sldId="258"/>
            <ac:spMk id="54" creationId="{9FCB4AC3-F4ED-4887-A5EB-97FE59F25A90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2:22:54.934" v="39"/>
          <ac:spMkLst>
            <pc:docMk/>
            <pc:sldMk cId="3143967299" sldId="258"/>
            <ac:spMk id="56" creationId="{D7698A5C-64E1-42B4-BBEA-95A9F4CB9B0A}"/>
          </ac:spMkLst>
        </pc:spChg>
        <pc:grpChg chg="del">
          <ac:chgData name="Hinds, Allison K." userId="S::02605@apps.everettsd.org::f05d8141-1bfc-474f-a89f-e29ebe8e6ea4" providerId="AD" clId="Web-{5E990163-B9E9-A246-82F1-C33EBE6436F3}" dt="2022-04-12T22:22:54.934" v="39"/>
          <ac:grpSpMkLst>
            <pc:docMk/>
            <pc:sldMk cId="3143967299" sldId="258"/>
            <ac:grpSpMk id="16" creationId="{1D912E1C-3BBA-42F0-A3EE-FEC382E7230A}"/>
          </ac:grpSpMkLst>
        </pc:grpChg>
        <pc:grpChg chg="del">
          <ac:chgData name="Hinds, Allison K." userId="S::02605@apps.everettsd.org::f05d8141-1bfc-474f-a89f-e29ebe8e6ea4" providerId="AD" clId="Web-{5E990163-B9E9-A246-82F1-C33EBE6436F3}" dt="2022-04-12T22:22:54.934" v="39"/>
          <ac:grpSpMkLst>
            <pc:docMk/>
            <pc:sldMk cId="3143967299" sldId="258"/>
            <ac:grpSpMk id="37" creationId="{C9FD5483-C068-4F73-9071-4E2CE1D96F6C}"/>
          </ac:grpSpMkLst>
        </pc:grpChg>
        <pc:grpChg chg="add">
          <ac:chgData name="Hinds, Allison K." userId="S::02605@apps.everettsd.org::f05d8141-1bfc-474f-a89f-e29ebe8e6ea4" providerId="AD" clId="Web-{5E990163-B9E9-A246-82F1-C33EBE6436F3}" dt="2022-04-12T22:22:54.934" v="39"/>
          <ac:grpSpMkLst>
            <pc:docMk/>
            <pc:sldMk cId="3143967299" sldId="258"/>
            <ac:grpSpMk id="57" creationId="{1D912E1C-3BBA-42F0-A3EE-FEC382E7230A}"/>
          </ac:grpSpMkLst>
        </pc:grpChg>
        <pc:grpChg chg="add">
          <ac:chgData name="Hinds, Allison K." userId="S::02605@apps.everettsd.org::f05d8141-1bfc-474f-a89f-e29ebe8e6ea4" providerId="AD" clId="Web-{5E990163-B9E9-A246-82F1-C33EBE6436F3}" dt="2022-04-12T22:22:54.934" v="39"/>
          <ac:grpSpMkLst>
            <pc:docMk/>
            <pc:sldMk cId="3143967299" sldId="258"/>
            <ac:grpSpMk id="78" creationId="{0ABDF36B-F32E-4661-ADB9-24EB6C10E1A1}"/>
          </ac:grpSpMkLst>
        </pc:grpChg>
        <pc:picChg chg="mod">
          <ac:chgData name="Hinds, Allison K." userId="S::02605@apps.everettsd.org::f05d8141-1bfc-474f-a89f-e29ebe8e6ea4" providerId="AD" clId="Web-{5E990163-B9E9-A246-82F1-C33EBE6436F3}" dt="2022-04-12T22:24:17.904" v="60" actId="14100"/>
          <ac:picMkLst>
            <pc:docMk/>
            <pc:sldMk cId="3143967299" sldId="258"/>
            <ac:picMk id="5" creationId="{BEE77679-CF59-C8E2-EED1-177E1504BBC5}"/>
          </ac:picMkLst>
        </pc:picChg>
        <pc:picChg chg="mod ord">
          <ac:chgData name="Hinds, Allison K." userId="S::02605@apps.everettsd.org::f05d8141-1bfc-474f-a89f-e29ebe8e6ea4" providerId="AD" clId="Web-{5E990163-B9E9-A246-82F1-C33EBE6436F3}" dt="2022-04-12T22:24:30.310" v="62" actId="1076"/>
          <ac:picMkLst>
            <pc:docMk/>
            <pc:sldMk cId="3143967299" sldId="258"/>
            <ac:picMk id="6" creationId="{F567703A-A108-95A4-C988-D50B13D3B0FC}"/>
          </ac:picMkLst>
        </pc:picChg>
        <pc:picChg chg="mod">
          <ac:chgData name="Hinds, Allison K." userId="S::02605@apps.everettsd.org::f05d8141-1bfc-474f-a89f-e29ebe8e6ea4" providerId="AD" clId="Web-{5E990163-B9E9-A246-82F1-C33EBE6436F3}" dt="2022-04-12T22:36:33.258" v="259" actId="1076"/>
          <ac:picMkLst>
            <pc:docMk/>
            <pc:sldMk cId="3143967299" sldId="258"/>
            <ac:picMk id="7" creationId="{91D9126F-F751-4C13-4626-D87786897A8F}"/>
          </ac:picMkLst>
        </pc:picChg>
        <pc:picChg chg="del">
          <ac:chgData name="Hinds, Allison K." userId="S::02605@apps.everettsd.org::f05d8141-1bfc-474f-a89f-e29ebe8e6ea4" providerId="AD" clId="Web-{5E990163-B9E9-A246-82F1-C33EBE6436F3}" dt="2022-04-12T22:22:54.934" v="39"/>
          <ac:picMkLst>
            <pc:docMk/>
            <pc:sldMk cId="3143967299" sldId="258"/>
            <ac:picMk id="46" creationId="{D59E50E7-FF77-4635-B717-4E33CDA5260B}"/>
          </ac:picMkLst>
        </pc:picChg>
      </pc:sldChg>
      <pc:sldChg chg="addSp delSp modSp">
        <pc:chgData name="Hinds, Allison K." userId="S::02605@apps.everettsd.org::f05d8141-1bfc-474f-a89f-e29ebe8e6ea4" providerId="AD" clId="Web-{5E990163-B9E9-A246-82F1-C33EBE6436F3}" dt="2022-04-12T23:07:32.832" v="961" actId="1076"/>
        <pc:sldMkLst>
          <pc:docMk/>
          <pc:sldMk cId="4195280297" sldId="259"/>
        </pc:sldMkLst>
        <pc:spChg chg="mod">
          <ac:chgData name="Hinds, Allison K." userId="S::02605@apps.everettsd.org::f05d8141-1bfc-474f-a89f-e29ebe8e6ea4" providerId="AD" clId="Web-{5E990163-B9E9-A246-82F1-C33EBE6436F3}" dt="2022-04-12T22:21:58.652" v="36" actId="20577"/>
          <ac:spMkLst>
            <pc:docMk/>
            <pc:sldMk cId="4195280297" sldId="259"/>
            <ac:spMk id="2" creationId="{6A0A5FF1-D14D-35AF-BC23-EF10025193E3}"/>
          </ac:spMkLst>
        </pc:spChg>
        <pc:spChg chg="del mod">
          <ac:chgData name="Hinds, Allison K." userId="S::02605@apps.everettsd.org::f05d8141-1bfc-474f-a89f-e29ebe8e6ea4" providerId="AD" clId="Web-{5E990163-B9E9-A246-82F1-C33EBE6436F3}" dt="2022-04-12T22:19:02.493" v="15"/>
          <ac:spMkLst>
            <pc:docMk/>
            <pc:sldMk cId="4195280297" sldId="259"/>
            <ac:spMk id="7" creationId="{6C90C24A-1AE3-DDBC-6B55-191B3400729B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2:21:13.058" v="30" actId="20577"/>
          <ac:spMkLst>
            <pc:docMk/>
            <pc:sldMk cId="4195280297" sldId="259"/>
            <ac:spMk id="8" creationId="{3F66E466-B5A8-01E6-A3A5-3622FC86FDF3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3:07:32.832" v="961" actId="1076"/>
          <ac:spMkLst>
            <pc:docMk/>
            <pc:sldMk cId="4195280297" sldId="259"/>
            <ac:spMk id="9" creationId="{D7BC1AB0-6A8F-780B-601D-B6E7AC3FD3B5}"/>
          </ac:spMkLst>
        </pc:spChg>
      </pc:sldChg>
      <pc:sldChg chg="addSp delSp modSp new del">
        <pc:chgData name="Hinds, Allison K." userId="S::02605@apps.everettsd.org::f05d8141-1bfc-474f-a89f-e29ebe8e6ea4" providerId="AD" clId="Web-{5E990163-B9E9-A246-82F1-C33EBE6436F3}" dt="2022-04-12T23:25:50.551" v="998"/>
        <pc:sldMkLst>
          <pc:docMk/>
          <pc:sldMk cId="952925814" sldId="260"/>
        </pc:sldMkLst>
        <pc:spChg chg="mod">
          <ac:chgData name="Hinds, Allison K." userId="S::02605@apps.everettsd.org::f05d8141-1bfc-474f-a89f-e29ebe8e6ea4" providerId="AD" clId="Web-{5E990163-B9E9-A246-82F1-C33EBE6436F3}" dt="2022-04-12T23:24:51.160" v="994" actId="1076"/>
          <ac:spMkLst>
            <pc:docMk/>
            <pc:sldMk cId="952925814" sldId="260"/>
            <ac:spMk id="2" creationId="{8F0991FD-447C-1704-9E6C-1FB58931CEC1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3:25:22.410" v="995"/>
          <ac:spMkLst>
            <pc:docMk/>
            <pc:sldMk cId="952925814" sldId="260"/>
            <ac:spMk id="4" creationId="{581FD52B-FEA0-54CF-1B96-B56C3074C3CB}"/>
          </ac:spMkLst>
        </pc:spChg>
        <pc:graphicFrameChg chg="add mod ord modGraphic">
          <ac:chgData name="Hinds, Allison K." userId="S::02605@apps.everettsd.org::f05d8141-1bfc-474f-a89f-e29ebe8e6ea4" providerId="AD" clId="Web-{5E990163-B9E9-A246-82F1-C33EBE6436F3}" dt="2022-04-12T23:25:22.410" v="995"/>
          <ac:graphicFrameMkLst>
            <pc:docMk/>
            <pc:sldMk cId="952925814" sldId="260"/>
            <ac:graphicFrameMk id="5" creationId="{0ED8020A-92EC-7A51-B3AA-4587CCDC3FB4}"/>
          </ac:graphicFrameMkLst>
        </pc:graphicFrameChg>
      </pc:sldChg>
      <pc:sldChg chg="add del replId">
        <pc:chgData name="Hinds, Allison K." userId="S::02605@apps.everettsd.org::f05d8141-1bfc-474f-a89f-e29ebe8e6ea4" providerId="AD" clId="Web-{5E990163-B9E9-A246-82F1-C33EBE6436F3}" dt="2022-04-12T23:26:00.254" v="1000"/>
        <pc:sldMkLst>
          <pc:docMk/>
          <pc:sldMk cId="2757396282" sldId="261"/>
        </pc:sldMkLst>
      </pc:sldChg>
      <pc:sldChg chg="addSp delSp modSp new">
        <pc:chgData name="Hinds, Allison K." userId="S::02605@apps.everettsd.org::f05d8141-1bfc-474f-a89f-e29ebe8e6ea4" providerId="AD" clId="Web-{5E990163-B9E9-A246-82F1-C33EBE6436F3}" dt="2022-04-12T23:06:59.472" v="951" actId="1076"/>
        <pc:sldMkLst>
          <pc:docMk/>
          <pc:sldMk cId="3615751582" sldId="262"/>
        </pc:sldMkLst>
        <pc:spChg chg="mod">
          <ac:chgData name="Hinds, Allison K." userId="S::02605@apps.everettsd.org::f05d8141-1bfc-474f-a89f-e29ebe8e6ea4" providerId="AD" clId="Web-{5E990163-B9E9-A246-82F1-C33EBE6436F3}" dt="2022-04-12T23:06:59.472" v="951" actId="1076"/>
          <ac:spMkLst>
            <pc:docMk/>
            <pc:sldMk cId="3615751582" sldId="262"/>
            <ac:spMk id="2" creationId="{5FE98EF1-5A02-995D-EA43-511E705988D3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31:56.208" v="170"/>
          <ac:spMkLst>
            <pc:docMk/>
            <pc:sldMk cId="3615751582" sldId="262"/>
            <ac:spMk id="3" creationId="{50E10AFF-C249-5AC0-F1E3-A883F5246EA3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32:04.301" v="171"/>
          <ac:spMkLst>
            <pc:docMk/>
            <pc:sldMk cId="3615751582" sldId="262"/>
            <ac:spMk id="4" creationId="{61B84BE7-9067-AAF2-A501-799F00B1BEE4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2:36:57.384" v="266" actId="20577"/>
          <ac:spMkLst>
            <pc:docMk/>
            <pc:sldMk cId="3615751582" sldId="262"/>
            <ac:spMk id="8" creationId="{85FD6397-F7DC-4075-8FAE-F363D44DA514}"/>
          </ac:spMkLst>
        </pc:spChg>
        <pc:picChg chg="add mod ord">
          <ac:chgData name="Hinds, Allison K." userId="S::02605@apps.everettsd.org::f05d8141-1bfc-474f-a89f-e29ebe8e6ea4" providerId="AD" clId="Web-{5E990163-B9E9-A246-82F1-C33EBE6436F3}" dt="2022-04-12T22:34:59.273" v="196" actId="1076"/>
          <ac:picMkLst>
            <pc:docMk/>
            <pc:sldMk cId="3615751582" sldId="262"/>
            <ac:picMk id="5" creationId="{62FB7CA1-0631-4F6E-FC7B-1F1C780F642E}"/>
          </ac:picMkLst>
        </pc:picChg>
        <pc:picChg chg="add mod ord">
          <ac:chgData name="Hinds, Allison K." userId="S::02605@apps.everettsd.org::f05d8141-1bfc-474f-a89f-e29ebe8e6ea4" providerId="AD" clId="Web-{5E990163-B9E9-A246-82F1-C33EBE6436F3}" dt="2022-04-12T22:34:11.194" v="192" actId="688"/>
          <ac:picMkLst>
            <pc:docMk/>
            <pc:sldMk cId="3615751582" sldId="262"/>
            <ac:picMk id="6" creationId="{012F1E06-8D01-D36E-6833-16D301F0316B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2:34:01.850" v="188" actId="1076"/>
          <ac:picMkLst>
            <pc:docMk/>
            <pc:sldMk cId="3615751582" sldId="262"/>
            <ac:picMk id="7" creationId="{6A11A1F4-569F-8CDC-C92C-79E6FADCA9DD}"/>
          </ac:picMkLst>
        </pc:picChg>
      </pc:sldChg>
      <pc:sldChg chg="addSp delSp modSp new">
        <pc:chgData name="Hinds, Allison K." userId="S::02605@apps.everettsd.org::f05d8141-1bfc-474f-a89f-e29ebe8e6ea4" providerId="AD" clId="Web-{5E990163-B9E9-A246-82F1-C33EBE6436F3}" dt="2022-04-12T23:06:45.066" v="945" actId="20577"/>
        <pc:sldMkLst>
          <pc:docMk/>
          <pc:sldMk cId="2035671684" sldId="263"/>
        </pc:sldMkLst>
        <pc:spChg chg="del">
          <ac:chgData name="Hinds, Allison K." userId="S::02605@apps.everettsd.org::f05d8141-1bfc-474f-a89f-e29ebe8e6ea4" providerId="AD" clId="Web-{5E990163-B9E9-A246-82F1-C33EBE6436F3}" dt="2022-04-12T22:37:24.618" v="270"/>
          <ac:spMkLst>
            <pc:docMk/>
            <pc:sldMk cId="2035671684" sldId="263"/>
            <ac:spMk id="2" creationId="{FC94C019-EB7F-9122-32CD-DD841CE8EC7D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40:13.418" v="271"/>
          <ac:spMkLst>
            <pc:docMk/>
            <pc:sldMk cId="2035671684" sldId="263"/>
            <ac:spMk id="3" creationId="{6D844F80-0803-FDE7-4465-3F09FB39C52D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40:26.996" v="272"/>
          <ac:spMkLst>
            <pc:docMk/>
            <pc:sldMk cId="2035671684" sldId="263"/>
            <ac:spMk id="4" creationId="{AA90D3DA-BAC0-3296-0CA2-1FA91B6503BC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3:06:45.066" v="945" actId="20577"/>
          <ac:spMkLst>
            <pc:docMk/>
            <pc:sldMk cId="2035671684" sldId="263"/>
            <ac:spMk id="6" creationId="{507C8C7D-AD7D-0718-6B6E-4CF3D6946A06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2:45:00.234" v="431" actId="1076"/>
          <ac:spMkLst>
            <pc:docMk/>
            <pc:sldMk cId="2035671684" sldId="263"/>
            <ac:spMk id="10" creationId="{1872B3FA-997E-F975-2E17-0530790EBC43}"/>
          </ac:spMkLst>
        </pc:spChg>
        <pc:picChg chg="add mod ord">
          <ac:chgData name="Hinds, Allison K." userId="S::02605@apps.everettsd.org::f05d8141-1bfc-474f-a89f-e29ebe8e6ea4" providerId="AD" clId="Web-{5E990163-B9E9-A246-82F1-C33EBE6436F3}" dt="2022-04-12T22:44:45.109" v="430"/>
          <ac:picMkLst>
            <pc:docMk/>
            <pc:sldMk cId="2035671684" sldId="263"/>
            <ac:picMk id="7" creationId="{20A922EC-3666-4CDD-08B6-167363C044A9}"/>
          </ac:picMkLst>
        </pc:picChg>
        <pc:picChg chg="add mod ord modCrop">
          <ac:chgData name="Hinds, Allison K." userId="S::02605@apps.everettsd.org::f05d8141-1bfc-474f-a89f-e29ebe8e6ea4" providerId="AD" clId="Web-{5E990163-B9E9-A246-82F1-C33EBE6436F3}" dt="2022-04-12T22:41:47.388" v="295" actId="1076"/>
          <ac:picMkLst>
            <pc:docMk/>
            <pc:sldMk cId="2035671684" sldId="263"/>
            <ac:picMk id="8" creationId="{0DE1CA44-5826-F12A-4C71-E47CED6FBA71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2:44:31.562" v="429" actId="14100"/>
          <ac:picMkLst>
            <pc:docMk/>
            <pc:sldMk cId="2035671684" sldId="263"/>
            <ac:picMk id="9" creationId="{2DF72482-02BC-B2F8-8813-02F9DF806BCA}"/>
          </ac:picMkLst>
        </pc:picChg>
      </pc:sldChg>
      <pc:sldChg chg="addSp delSp modSp new">
        <pc:chgData name="Hinds, Allison K." userId="S::02605@apps.everettsd.org::f05d8141-1bfc-474f-a89f-e29ebe8e6ea4" providerId="AD" clId="Web-{5E990163-B9E9-A246-82F1-C33EBE6436F3}" dt="2022-04-12T23:06:16.112" v="937" actId="1076"/>
        <pc:sldMkLst>
          <pc:docMk/>
          <pc:sldMk cId="1174391416" sldId="264"/>
        </pc:sldMkLst>
        <pc:spChg chg="mod">
          <ac:chgData name="Hinds, Allison K." userId="S::02605@apps.everettsd.org::f05d8141-1bfc-474f-a89f-e29ebe8e6ea4" providerId="AD" clId="Web-{5E990163-B9E9-A246-82F1-C33EBE6436F3}" dt="2022-04-12T23:06:16.112" v="937" actId="1076"/>
          <ac:spMkLst>
            <pc:docMk/>
            <pc:sldMk cId="1174391416" sldId="264"/>
            <ac:spMk id="2" creationId="{8A6BA8B2-9DC7-8550-5A9A-746AAC81343E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46:13.564" v="444"/>
          <ac:spMkLst>
            <pc:docMk/>
            <pc:sldMk cId="1174391416" sldId="264"/>
            <ac:spMk id="3" creationId="{6BB74670-80B4-2F49-3D1E-E9992D01B266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46:24.720" v="445"/>
          <ac:spMkLst>
            <pc:docMk/>
            <pc:sldMk cId="1174391416" sldId="264"/>
            <ac:spMk id="4" creationId="{5A645585-0B0C-B173-00FD-A110A1623775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2:49:21.894" v="582" actId="20577"/>
          <ac:spMkLst>
            <pc:docMk/>
            <pc:sldMk cId="1174391416" sldId="264"/>
            <ac:spMk id="8" creationId="{BF21A054-5F73-AC6E-9487-92F557F9FA06}"/>
          </ac:spMkLst>
        </pc:spChg>
        <pc:picChg chg="add mod ord">
          <ac:chgData name="Hinds, Allison K." userId="S::02605@apps.everettsd.org::f05d8141-1bfc-474f-a89f-e29ebe8e6ea4" providerId="AD" clId="Web-{5E990163-B9E9-A246-82F1-C33EBE6436F3}" dt="2022-04-12T23:05:43.846" v="930" actId="1076"/>
          <ac:picMkLst>
            <pc:docMk/>
            <pc:sldMk cId="1174391416" sldId="264"/>
            <ac:picMk id="5" creationId="{77D2E335-5CA7-349F-AE49-D7669F52CA9B}"/>
          </ac:picMkLst>
        </pc:picChg>
        <pc:picChg chg="add mod ord">
          <ac:chgData name="Hinds, Allison K." userId="S::02605@apps.everettsd.org::f05d8141-1bfc-474f-a89f-e29ebe8e6ea4" providerId="AD" clId="Web-{5E990163-B9E9-A246-82F1-C33EBE6436F3}" dt="2022-04-12T23:01:09.530" v="726"/>
          <ac:picMkLst>
            <pc:docMk/>
            <pc:sldMk cId="1174391416" sldId="264"/>
            <ac:picMk id="6" creationId="{069B9AD2-CE10-EAB9-2843-96181843FF99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01:13.342" v="727"/>
          <ac:picMkLst>
            <pc:docMk/>
            <pc:sldMk cId="1174391416" sldId="264"/>
            <ac:picMk id="7" creationId="{7BF3FD9D-3131-E5FA-432F-C1DCC873E404}"/>
          </ac:picMkLst>
        </pc:picChg>
      </pc:sldChg>
      <pc:sldChg chg="addSp delSp modSp new">
        <pc:chgData name="Hinds, Allison K." userId="S::02605@apps.everettsd.org::f05d8141-1bfc-474f-a89f-e29ebe8e6ea4" providerId="AD" clId="Web-{5E990163-B9E9-A246-82F1-C33EBE6436F3}" dt="2022-04-12T23:06:35.722" v="943" actId="20577"/>
        <pc:sldMkLst>
          <pc:docMk/>
          <pc:sldMk cId="929396219" sldId="265"/>
        </pc:sldMkLst>
        <pc:spChg chg="del">
          <ac:chgData name="Hinds, Allison K." userId="S::02605@apps.everettsd.org::f05d8141-1bfc-474f-a89f-e29ebe8e6ea4" providerId="AD" clId="Web-{5E990163-B9E9-A246-82F1-C33EBE6436F3}" dt="2022-04-12T22:49:43.160" v="585"/>
          <ac:spMkLst>
            <pc:docMk/>
            <pc:sldMk cId="929396219" sldId="265"/>
            <ac:spMk id="2" creationId="{EE511A11-1EF6-08BD-4591-CAAF5EDC6D1D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50:08.442" v="586"/>
          <ac:spMkLst>
            <pc:docMk/>
            <pc:sldMk cId="929396219" sldId="265"/>
            <ac:spMk id="3" creationId="{7DDF8BC1-27B4-B6D2-C237-5679A82EA4E8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2:55:02.040" v="587"/>
          <ac:spMkLst>
            <pc:docMk/>
            <pc:sldMk cId="929396219" sldId="265"/>
            <ac:spMk id="4" creationId="{A5C99E7B-FBC7-E2AD-AAA4-C0161660347F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3:06:35.722" v="943" actId="20577"/>
          <ac:spMkLst>
            <pc:docMk/>
            <pc:sldMk cId="929396219" sldId="265"/>
            <ac:spMk id="6" creationId="{A0AE9C20-FAED-51F9-53F2-64737BFAD8BB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2:59:38.857" v="703" actId="20577"/>
          <ac:spMkLst>
            <pc:docMk/>
            <pc:sldMk cId="929396219" sldId="265"/>
            <ac:spMk id="12" creationId="{F2B66071-5A14-9C7F-A13F-F53F62501DAC}"/>
          </ac:spMkLst>
        </pc:spChg>
        <pc:picChg chg="add mod ord modCrop">
          <ac:chgData name="Hinds, Allison K." userId="S::02605@apps.everettsd.org::f05d8141-1bfc-474f-a89f-e29ebe8e6ea4" providerId="AD" clId="Web-{5E990163-B9E9-A246-82F1-C33EBE6436F3}" dt="2022-04-12T23:00:55.670" v="725"/>
          <ac:picMkLst>
            <pc:docMk/>
            <pc:sldMk cId="929396219" sldId="265"/>
            <ac:picMk id="7" creationId="{C42C8271-DC9D-E4C2-C36D-8A48104B6313}"/>
          </ac:picMkLst>
        </pc:picChg>
        <pc:picChg chg="add mod ord">
          <ac:chgData name="Hinds, Allison K." userId="S::02605@apps.everettsd.org::f05d8141-1bfc-474f-a89f-e29ebe8e6ea4" providerId="AD" clId="Web-{5E990163-B9E9-A246-82F1-C33EBE6436F3}" dt="2022-04-12T23:00:50.576" v="724"/>
          <ac:picMkLst>
            <pc:docMk/>
            <pc:sldMk cId="929396219" sldId="265"/>
            <ac:picMk id="8" creationId="{6D3743B8-46AC-ABE8-D208-4451920F8698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00:26.935" v="721"/>
          <ac:picMkLst>
            <pc:docMk/>
            <pc:sldMk cId="929396219" sldId="265"/>
            <ac:picMk id="9" creationId="{7297B58F-D9E9-A25C-C92B-27E5BC3C8FB0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00:34.639" v="722"/>
          <ac:picMkLst>
            <pc:docMk/>
            <pc:sldMk cId="929396219" sldId="265"/>
            <ac:picMk id="10" creationId="{75C52DB9-C84D-1025-90B6-C401C3FB58F9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00:44.545" v="723"/>
          <ac:picMkLst>
            <pc:docMk/>
            <pc:sldMk cId="929396219" sldId="265"/>
            <ac:picMk id="11" creationId="{CC2FA546-87BF-2D73-5846-21A5375B8F69}"/>
          </ac:picMkLst>
        </pc:picChg>
      </pc:sldChg>
      <pc:sldChg chg="addSp delSp modSp new">
        <pc:chgData name="Hinds, Allison K." userId="S::02605@apps.everettsd.org::f05d8141-1bfc-474f-a89f-e29ebe8e6ea4" providerId="AD" clId="Web-{5E990163-B9E9-A246-82F1-C33EBE6436F3}" dt="2022-04-12T23:06:27.441" v="941" actId="20577"/>
        <pc:sldMkLst>
          <pc:docMk/>
          <pc:sldMk cId="3114629558" sldId="266"/>
        </pc:sldMkLst>
        <pc:spChg chg="del">
          <ac:chgData name="Hinds, Allison K." userId="S::02605@apps.everettsd.org::f05d8141-1bfc-474f-a89f-e29ebe8e6ea4" providerId="AD" clId="Web-{5E990163-B9E9-A246-82F1-C33EBE6436F3}" dt="2022-04-12T23:02:23.484" v="735"/>
          <ac:spMkLst>
            <pc:docMk/>
            <pc:sldMk cId="3114629558" sldId="266"/>
            <ac:spMk id="2" creationId="{402D22BF-E179-5C09-CAEE-A7983C87230C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3:01:48.140" v="731"/>
          <ac:spMkLst>
            <pc:docMk/>
            <pc:sldMk cId="3114629558" sldId="266"/>
            <ac:spMk id="3" creationId="{CFD0FBBD-F447-DD20-C6A8-EB08B14D5DD8}"/>
          </ac:spMkLst>
        </pc:spChg>
        <pc:spChg chg="del">
          <ac:chgData name="Hinds, Allison K." userId="S::02605@apps.everettsd.org::f05d8141-1bfc-474f-a89f-e29ebe8e6ea4" providerId="AD" clId="Web-{5E990163-B9E9-A246-82F1-C33EBE6436F3}" dt="2022-04-12T23:01:55.296" v="732"/>
          <ac:spMkLst>
            <pc:docMk/>
            <pc:sldMk cId="3114629558" sldId="266"/>
            <ac:spMk id="4" creationId="{8742FD14-EB78-5BD2-BE09-4391EB61FAF4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3:06:27.441" v="941" actId="20577"/>
          <ac:spMkLst>
            <pc:docMk/>
            <pc:sldMk cId="3114629558" sldId="266"/>
            <ac:spMk id="8" creationId="{DFD42148-AF5F-B8AA-40AA-5A67C3B3AA5A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3:05:01.830" v="919" actId="20577"/>
          <ac:spMkLst>
            <pc:docMk/>
            <pc:sldMk cId="3114629558" sldId="266"/>
            <ac:spMk id="9" creationId="{FFAB0425-9707-3E7A-1E53-D7C1237EDA7F}"/>
          </ac:spMkLst>
        </pc:spChg>
        <pc:picChg chg="add mod ord">
          <ac:chgData name="Hinds, Allison K." userId="S::02605@apps.everettsd.org::f05d8141-1bfc-474f-a89f-e29ebe8e6ea4" providerId="AD" clId="Web-{5E990163-B9E9-A246-82F1-C33EBE6436F3}" dt="2022-04-12T23:05:19.783" v="928" actId="1076"/>
          <ac:picMkLst>
            <pc:docMk/>
            <pc:sldMk cId="3114629558" sldId="266"/>
            <ac:picMk id="5" creationId="{029F113C-ED3A-CCD4-ACB3-DA1253C77234}"/>
          </ac:picMkLst>
        </pc:picChg>
        <pc:picChg chg="add mod ord">
          <ac:chgData name="Hinds, Allison K." userId="S::02605@apps.everettsd.org::f05d8141-1bfc-474f-a89f-e29ebe8e6ea4" providerId="AD" clId="Web-{5E990163-B9E9-A246-82F1-C33EBE6436F3}" dt="2022-04-12T23:05:14.455" v="924" actId="1076"/>
          <ac:picMkLst>
            <pc:docMk/>
            <pc:sldMk cId="3114629558" sldId="266"/>
            <ac:picMk id="6" creationId="{5294C87A-4966-7C0A-3324-6BB6B8802A1E}"/>
          </ac:picMkLst>
        </pc:picChg>
        <pc:picChg chg="add del mod">
          <ac:chgData name="Hinds, Allison K." userId="S::02605@apps.everettsd.org::f05d8141-1bfc-474f-a89f-e29ebe8e6ea4" providerId="AD" clId="Web-{5E990163-B9E9-A246-82F1-C33EBE6436F3}" dt="2022-04-12T23:05:07.127" v="920"/>
          <ac:picMkLst>
            <pc:docMk/>
            <pc:sldMk cId="3114629558" sldId="266"/>
            <ac:picMk id="7" creationId="{437C5602-75D2-C280-36AE-971921EBFF77}"/>
          </ac:picMkLst>
        </pc:picChg>
      </pc:sldChg>
      <pc:sldChg chg="new del">
        <pc:chgData name="Hinds, Allison K." userId="S::02605@apps.everettsd.org::f05d8141-1bfc-474f-a89f-e29ebe8e6ea4" providerId="AD" clId="Web-{5E990163-B9E9-A246-82F1-C33EBE6436F3}" dt="2022-04-12T23:25:53.520" v="999"/>
        <pc:sldMkLst>
          <pc:docMk/>
          <pc:sldMk cId="2998485233" sldId="267"/>
        </pc:sldMkLst>
      </pc:sldChg>
      <pc:sldChg chg="addSp delSp modSp new mod setBg">
        <pc:chgData name="Hinds, Allison K." userId="S::02605@apps.everettsd.org::f05d8141-1bfc-474f-a89f-e29ebe8e6ea4" providerId="AD" clId="Web-{5E990163-B9E9-A246-82F1-C33EBE6436F3}" dt="2022-04-12T23:29:34.418" v="1100" actId="20577"/>
        <pc:sldMkLst>
          <pc:docMk/>
          <pc:sldMk cId="2181368402" sldId="268"/>
        </pc:sldMkLst>
        <pc:spChg chg="add mod">
          <ac:chgData name="Hinds, Allison K." userId="S::02605@apps.everettsd.org::f05d8141-1bfc-474f-a89f-e29ebe8e6ea4" providerId="AD" clId="Web-{5E990163-B9E9-A246-82F1-C33EBE6436F3}" dt="2022-04-12T23:29:34.418" v="1100" actId="20577"/>
          <ac:spMkLst>
            <pc:docMk/>
            <pc:sldMk cId="2181368402" sldId="268"/>
            <ac:spMk id="2" creationId="{57C40FBE-B7AE-9B50-643C-C2C52B5D67B4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3:29:07.277" v="1095" actId="20577"/>
          <ac:spMkLst>
            <pc:docMk/>
            <pc:sldMk cId="2181368402" sldId="268"/>
            <ac:spMk id="5" creationId="{D1B9C7C4-24E2-3A90-A581-B9CC13200812}"/>
          </ac:spMkLst>
        </pc:spChg>
        <pc:spChg chg="add del">
          <ac:chgData name="Hinds, Allison K." userId="S::02605@apps.everettsd.org::f05d8141-1bfc-474f-a89f-e29ebe8e6ea4" providerId="AD" clId="Web-{5E990163-B9E9-A246-82F1-C33EBE6436F3}" dt="2022-04-12T23:27:24.541" v="1014"/>
          <ac:spMkLst>
            <pc:docMk/>
            <pc:sldMk cId="2181368402" sldId="268"/>
            <ac:spMk id="9" creationId="{99B5B3C5-A599-465B-B2B9-866E8B2087CE}"/>
          </ac:spMkLst>
        </pc:spChg>
        <pc:spChg chg="add del">
          <ac:chgData name="Hinds, Allison K." userId="S::02605@apps.everettsd.org::f05d8141-1bfc-474f-a89f-e29ebe8e6ea4" providerId="AD" clId="Web-{5E990163-B9E9-A246-82F1-C33EBE6436F3}" dt="2022-04-12T23:27:24.541" v="1014"/>
          <ac:spMkLst>
            <pc:docMk/>
            <pc:sldMk cId="2181368402" sldId="268"/>
            <ac:spMk id="11" creationId="{25C84982-7DD0-43B1-8A2D-BFA4DF1B4E60}"/>
          </ac:spMkLst>
        </pc:spChg>
        <pc:spChg chg="add del">
          <ac:chgData name="Hinds, Allison K." userId="S::02605@apps.everettsd.org::f05d8141-1bfc-474f-a89f-e29ebe8e6ea4" providerId="AD" clId="Web-{5E990163-B9E9-A246-82F1-C33EBE6436F3}" dt="2022-04-12T23:27:24.541" v="1014"/>
          <ac:spMkLst>
            <pc:docMk/>
            <pc:sldMk cId="2181368402" sldId="268"/>
            <ac:spMk id="30" creationId="{5DE1D92D-26ED-4BE1-A37C-5F2F4C535512}"/>
          </ac:spMkLst>
        </pc:spChg>
        <pc:spChg chg="add del">
          <ac:chgData name="Hinds, Allison K." userId="S::02605@apps.everettsd.org::f05d8141-1bfc-474f-a89f-e29ebe8e6ea4" providerId="AD" clId="Web-{5E990163-B9E9-A246-82F1-C33EBE6436F3}" dt="2022-04-12T23:27:24.541" v="1014"/>
          <ac:spMkLst>
            <pc:docMk/>
            <pc:sldMk cId="2181368402" sldId="268"/>
            <ac:spMk id="32" creationId="{B6262FC1-1796-4158-A6FC-C7AB2207F5EB}"/>
          </ac:spMkLst>
        </pc:spChg>
        <pc:spChg chg="add del">
          <ac:chgData name="Hinds, Allison K." userId="S::02605@apps.everettsd.org::f05d8141-1bfc-474f-a89f-e29ebe8e6ea4" providerId="AD" clId="Web-{5E990163-B9E9-A246-82F1-C33EBE6436F3}" dt="2022-04-12T23:27:24.541" v="1014"/>
          <ac:spMkLst>
            <pc:docMk/>
            <pc:sldMk cId="2181368402" sldId="268"/>
            <ac:spMk id="34" creationId="{FC73A9BA-552D-4BB7-A0E6-D36B0F64F58B}"/>
          </ac:spMkLst>
        </pc:spChg>
        <pc:spChg chg="add del">
          <ac:chgData name="Hinds, Allison K." userId="S::02605@apps.everettsd.org::f05d8141-1bfc-474f-a89f-e29ebe8e6ea4" providerId="AD" clId="Web-{5E990163-B9E9-A246-82F1-C33EBE6436F3}" dt="2022-04-12T23:27:24.541" v="1014"/>
          <ac:spMkLst>
            <pc:docMk/>
            <pc:sldMk cId="2181368402" sldId="268"/>
            <ac:spMk id="44" creationId="{B0657DA1-2974-4449-8FAA-A5A116E1817B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27:24.541" v="1014"/>
          <ac:spMkLst>
            <pc:docMk/>
            <pc:sldMk cId="2181368402" sldId="268"/>
            <ac:spMk id="51" creationId="{99B5B3C5-A599-465B-B2B9-866E8B2087CE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27:24.541" v="1014"/>
          <ac:spMkLst>
            <pc:docMk/>
            <pc:sldMk cId="2181368402" sldId="268"/>
            <ac:spMk id="53" creationId="{25C84982-7DD0-43B1-8A2D-BFA4DF1B4E60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27:24.541" v="1014"/>
          <ac:spMkLst>
            <pc:docMk/>
            <pc:sldMk cId="2181368402" sldId="268"/>
            <ac:spMk id="72" creationId="{42AFA708-0E93-46D4-99C8-39B42770D1BA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27:24.541" v="1014"/>
          <ac:spMkLst>
            <pc:docMk/>
            <pc:sldMk cId="2181368402" sldId="268"/>
            <ac:spMk id="74" creationId="{7D1AE0C2-E826-40A9-976E-9077F4438127}"/>
          </ac:spMkLst>
        </pc:spChg>
        <pc:grpChg chg="add del">
          <ac:chgData name="Hinds, Allison K." userId="S::02605@apps.everettsd.org::f05d8141-1bfc-474f-a89f-e29ebe8e6ea4" providerId="AD" clId="Web-{5E990163-B9E9-A246-82F1-C33EBE6436F3}" dt="2022-04-12T23:27:24.541" v="1014"/>
          <ac:grpSpMkLst>
            <pc:docMk/>
            <pc:sldMk cId="2181368402" sldId="268"/>
            <ac:grpSpMk id="13" creationId="{1D912E1C-3BBA-42F0-A3EE-FEC382E7230A}"/>
          </ac:grpSpMkLst>
        </pc:grpChg>
        <pc:grpChg chg="add del">
          <ac:chgData name="Hinds, Allison K." userId="S::02605@apps.everettsd.org::f05d8141-1bfc-474f-a89f-e29ebe8e6ea4" providerId="AD" clId="Web-{5E990163-B9E9-A246-82F1-C33EBE6436F3}" dt="2022-04-12T23:27:24.541" v="1014"/>
          <ac:grpSpMkLst>
            <pc:docMk/>
            <pc:sldMk cId="2181368402" sldId="268"/>
            <ac:grpSpMk id="38" creationId="{630077E9-FB97-41D0-BE6F-98027D81A8E9}"/>
          </ac:grpSpMkLst>
        </pc:grpChg>
        <pc:grpChg chg="add">
          <ac:chgData name="Hinds, Allison K." userId="S::02605@apps.everettsd.org::f05d8141-1bfc-474f-a89f-e29ebe8e6ea4" providerId="AD" clId="Web-{5E990163-B9E9-A246-82F1-C33EBE6436F3}" dt="2022-04-12T23:27:24.541" v="1014"/>
          <ac:grpSpMkLst>
            <pc:docMk/>
            <pc:sldMk cId="2181368402" sldId="268"/>
            <ac:grpSpMk id="55" creationId="{1D912E1C-3BBA-42F0-A3EE-FEC382E7230A}"/>
          </ac:grpSpMkLst>
        </pc:grpChg>
        <pc:grpChg chg="add">
          <ac:chgData name="Hinds, Allison K." userId="S::02605@apps.everettsd.org::f05d8141-1bfc-474f-a89f-e29ebe8e6ea4" providerId="AD" clId="Web-{5E990163-B9E9-A246-82F1-C33EBE6436F3}" dt="2022-04-12T23:27:24.541" v="1014"/>
          <ac:grpSpMkLst>
            <pc:docMk/>
            <pc:sldMk cId="2181368402" sldId="268"/>
            <ac:grpSpMk id="76" creationId="{A1E6C3A1-63EF-4249-BAB0-BC1FF217A78A}"/>
          </ac:grpSpMkLst>
        </pc:grpChg>
        <pc:picChg chg="add mod">
          <ac:chgData name="Hinds, Allison K." userId="S::02605@apps.everettsd.org::f05d8141-1bfc-474f-a89f-e29ebe8e6ea4" providerId="AD" clId="Web-{5E990163-B9E9-A246-82F1-C33EBE6436F3}" dt="2022-04-12T23:27:53.182" v="1025" actId="14100"/>
          <ac:picMkLst>
            <pc:docMk/>
            <pc:sldMk cId="2181368402" sldId="268"/>
            <ac:picMk id="3" creationId="{5C0F5E50-BB30-9CFC-430C-E831B426311F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29:10.715" v="1096" actId="14100"/>
          <ac:picMkLst>
            <pc:docMk/>
            <pc:sldMk cId="2181368402" sldId="268"/>
            <ac:picMk id="4" creationId="{9301EDC9-AAE0-6AE7-E930-46DE28DA8115}"/>
          </ac:picMkLst>
        </pc:picChg>
        <pc:picChg chg="add del">
          <ac:chgData name="Hinds, Allison K." userId="S::02605@apps.everettsd.org::f05d8141-1bfc-474f-a89f-e29ebe8e6ea4" providerId="AD" clId="Web-{5E990163-B9E9-A246-82F1-C33EBE6436F3}" dt="2022-04-12T23:27:24.541" v="1014"/>
          <ac:picMkLst>
            <pc:docMk/>
            <pc:sldMk cId="2181368402" sldId="268"/>
            <ac:picMk id="36" creationId="{F028986B-5B10-4176-8872-09BE1B889D76}"/>
          </ac:picMkLst>
        </pc:picChg>
        <pc:picChg chg="add del">
          <ac:chgData name="Hinds, Allison K." userId="S::02605@apps.everettsd.org::f05d8141-1bfc-474f-a89f-e29ebe8e6ea4" providerId="AD" clId="Web-{5E990163-B9E9-A246-82F1-C33EBE6436F3}" dt="2022-04-12T23:27:24.541" v="1014"/>
          <ac:picMkLst>
            <pc:docMk/>
            <pc:sldMk cId="2181368402" sldId="268"/>
            <ac:picMk id="46" creationId="{27E0C72B-67BE-4792-9CDF-F46D23BD494A}"/>
          </ac:picMkLst>
        </pc:picChg>
      </pc:sldChg>
      <pc:sldChg chg="addSp delSp modSp new mod setBg">
        <pc:chgData name="Hinds, Allison K." userId="S::02605@apps.everettsd.org::f05d8141-1bfc-474f-a89f-e29ebe8e6ea4" providerId="AD" clId="Web-{5E990163-B9E9-A246-82F1-C33EBE6436F3}" dt="2022-04-12T23:33:42.047" v="1224" actId="20577"/>
        <pc:sldMkLst>
          <pc:docMk/>
          <pc:sldMk cId="3500373584" sldId="269"/>
        </pc:sldMkLst>
        <pc:spChg chg="add mod">
          <ac:chgData name="Hinds, Allison K." userId="S::02605@apps.everettsd.org::f05d8141-1bfc-474f-a89f-e29ebe8e6ea4" providerId="AD" clId="Web-{5E990163-B9E9-A246-82F1-C33EBE6436F3}" dt="2022-04-12T23:30:50.263" v="1115" actId="1076"/>
          <ac:spMkLst>
            <pc:docMk/>
            <pc:sldMk cId="3500373584" sldId="269"/>
            <ac:spMk id="2" creationId="{83767922-7854-C407-0FCB-BA1EC13918C3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3:33:42.047" v="1224" actId="20577"/>
          <ac:spMkLst>
            <pc:docMk/>
            <pc:sldMk cId="3500373584" sldId="269"/>
            <ac:spMk id="9" creationId="{8AF5CBA7-0D73-62F3-5B54-A4417821441A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30:35.825" v="1111"/>
          <ac:spMkLst>
            <pc:docMk/>
            <pc:sldMk cId="3500373584" sldId="269"/>
            <ac:spMk id="11" creationId="{99B5B3C5-A599-465B-B2B9-866E8B2087CE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30:35.825" v="1111"/>
          <ac:spMkLst>
            <pc:docMk/>
            <pc:sldMk cId="3500373584" sldId="269"/>
            <ac:spMk id="13" creationId="{25C84982-7DD0-43B1-8A2D-BFA4DF1B4E60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30:35.825" v="1111"/>
          <ac:spMkLst>
            <pc:docMk/>
            <pc:sldMk cId="3500373584" sldId="269"/>
            <ac:spMk id="32" creationId="{FB241288-1302-4B06-8595-5CEF870F797C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30:35.825" v="1111"/>
          <ac:spMkLst>
            <pc:docMk/>
            <pc:sldMk cId="3500373584" sldId="269"/>
            <ac:spMk id="34" creationId="{AAAE1FED-A95D-4384-A232-FAC09B3F0DE8}"/>
          </ac:spMkLst>
        </pc:spChg>
        <pc:grpChg chg="add">
          <ac:chgData name="Hinds, Allison K." userId="S::02605@apps.everettsd.org::f05d8141-1bfc-474f-a89f-e29ebe8e6ea4" providerId="AD" clId="Web-{5E990163-B9E9-A246-82F1-C33EBE6436F3}" dt="2022-04-12T23:30:35.825" v="1111"/>
          <ac:grpSpMkLst>
            <pc:docMk/>
            <pc:sldMk cId="3500373584" sldId="269"/>
            <ac:grpSpMk id="15" creationId="{1D912E1C-3BBA-42F0-A3EE-FEC382E7230A}"/>
          </ac:grpSpMkLst>
        </pc:grpChg>
        <pc:grpChg chg="add">
          <ac:chgData name="Hinds, Allison K." userId="S::02605@apps.everettsd.org::f05d8141-1bfc-474f-a89f-e29ebe8e6ea4" providerId="AD" clId="Web-{5E990163-B9E9-A246-82F1-C33EBE6436F3}" dt="2022-04-12T23:30:35.825" v="1111"/>
          <ac:grpSpMkLst>
            <pc:docMk/>
            <pc:sldMk cId="3500373584" sldId="269"/>
            <ac:grpSpMk id="36" creationId="{0F0507D0-9425-421A-A101-1E242571719B}"/>
          </ac:grpSpMkLst>
        </pc:grpChg>
        <pc:picChg chg="add del mod">
          <ac:chgData name="Hinds, Allison K." userId="S::02605@apps.everettsd.org::f05d8141-1bfc-474f-a89f-e29ebe8e6ea4" providerId="AD" clId="Web-{5E990163-B9E9-A246-82F1-C33EBE6436F3}" dt="2022-04-12T23:31:27.342" v="1125"/>
          <ac:picMkLst>
            <pc:docMk/>
            <pc:sldMk cId="3500373584" sldId="269"/>
            <ac:picMk id="3" creationId="{21ABDFDF-25F7-2DE7-B334-BE5FC54D9FBF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32:08.608" v="1140" actId="14100"/>
          <ac:picMkLst>
            <pc:docMk/>
            <pc:sldMk cId="3500373584" sldId="269"/>
            <ac:picMk id="4" creationId="{3CDFC110-BDC9-55C0-C3C3-F1921CD36A0C}"/>
          </ac:picMkLst>
        </pc:picChg>
        <pc:picChg chg="add del mod">
          <ac:chgData name="Hinds, Allison K." userId="S::02605@apps.everettsd.org::f05d8141-1bfc-474f-a89f-e29ebe8e6ea4" providerId="AD" clId="Web-{5E990163-B9E9-A246-82F1-C33EBE6436F3}" dt="2022-04-12T23:31:42.389" v="1132"/>
          <ac:picMkLst>
            <pc:docMk/>
            <pc:sldMk cId="3500373584" sldId="269"/>
            <ac:picMk id="5" creationId="{9A882D22-8D71-1434-5052-84CD858769D0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31:05.904" v="1122" actId="14100"/>
          <ac:picMkLst>
            <pc:docMk/>
            <pc:sldMk cId="3500373584" sldId="269"/>
            <ac:picMk id="6" creationId="{DFD4B186-06A9-D0C0-C582-4ECE6CC5A237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32:25.030" v="1145"/>
          <ac:picMkLst>
            <pc:docMk/>
            <pc:sldMk cId="3500373584" sldId="269"/>
            <ac:picMk id="7" creationId="{161DA986-6FF7-D1A9-2CE5-B9D437FC9166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32:19.968" v="1144"/>
          <ac:picMkLst>
            <pc:docMk/>
            <pc:sldMk cId="3500373584" sldId="269"/>
            <ac:picMk id="8" creationId="{E32AB412-3A9C-8C80-A2AC-5C3C15967261}"/>
          </ac:picMkLst>
        </pc:picChg>
      </pc:sldChg>
      <pc:sldChg chg="addSp delSp modSp new">
        <pc:chgData name="Hinds, Allison K." userId="S::02605@apps.everettsd.org::f05d8141-1bfc-474f-a89f-e29ebe8e6ea4" providerId="AD" clId="Web-{5E990163-B9E9-A246-82F1-C33EBE6436F3}" dt="2022-04-12T23:36:56.393" v="1339" actId="20577"/>
        <pc:sldMkLst>
          <pc:docMk/>
          <pc:sldMk cId="2458735737" sldId="270"/>
        </pc:sldMkLst>
        <pc:spChg chg="add">
          <ac:chgData name="Hinds, Allison K." userId="S::02605@apps.everettsd.org::f05d8141-1bfc-474f-a89f-e29ebe8e6ea4" providerId="AD" clId="Web-{5E990163-B9E9-A246-82F1-C33EBE6436F3}" dt="2022-04-12T23:34:17.110" v="1229"/>
          <ac:spMkLst>
            <pc:docMk/>
            <pc:sldMk cId="2458735737" sldId="270"/>
            <ac:spMk id="4" creationId="{8FDF7264-22F8-F16E-2472-D8D362DFBB6B}"/>
          </ac:spMkLst>
        </pc:spChg>
        <pc:spChg chg="add mod">
          <ac:chgData name="Hinds, Allison K." userId="S::02605@apps.everettsd.org::f05d8141-1bfc-474f-a89f-e29ebe8e6ea4" providerId="AD" clId="Web-{5E990163-B9E9-A246-82F1-C33EBE6436F3}" dt="2022-04-12T23:36:56.393" v="1339" actId="20577"/>
          <ac:spMkLst>
            <pc:docMk/>
            <pc:sldMk cId="2458735737" sldId="270"/>
            <ac:spMk id="7" creationId="{7656BF2B-BE82-C302-9E7C-975E2C2B0EC9}"/>
          </ac:spMkLst>
        </pc:spChg>
        <pc:picChg chg="add del mod">
          <ac:chgData name="Hinds, Allison K." userId="S::02605@apps.everettsd.org::f05d8141-1bfc-474f-a89f-e29ebe8e6ea4" providerId="AD" clId="Web-{5E990163-B9E9-A246-82F1-C33EBE6436F3}" dt="2022-04-12T23:34:10.703" v="1228"/>
          <ac:picMkLst>
            <pc:docMk/>
            <pc:sldMk cId="2458735737" sldId="270"/>
            <ac:picMk id="2" creationId="{3DF0EA61-D3D2-94D1-31A8-60D4C45AA348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36:27.143" v="1320"/>
          <ac:picMkLst>
            <pc:docMk/>
            <pc:sldMk cId="2458735737" sldId="270"/>
            <ac:picMk id="5" creationId="{AD9EA4B0-0D43-CC44-924E-0EF9962BFCCA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36:40.877" v="1322"/>
          <ac:picMkLst>
            <pc:docMk/>
            <pc:sldMk cId="2458735737" sldId="270"/>
            <ac:picMk id="6" creationId="{01206249-B866-0EB9-9335-AB61368F1AB6}"/>
          </ac:picMkLst>
        </pc:picChg>
      </pc:sldChg>
      <pc:sldChg chg="addSp modSp new">
        <pc:chgData name="Hinds, Allison K." userId="S::02605@apps.everettsd.org::f05d8141-1bfc-474f-a89f-e29ebe8e6ea4" providerId="AD" clId="Web-{5E990163-B9E9-A246-82F1-C33EBE6436F3}" dt="2022-04-12T23:57:06.689" v="1352" actId="1076"/>
        <pc:sldMkLst>
          <pc:docMk/>
          <pc:sldMk cId="2227949687" sldId="271"/>
        </pc:sldMkLst>
        <pc:spChg chg="add">
          <ac:chgData name="Hinds, Allison K." userId="S::02605@apps.everettsd.org::f05d8141-1bfc-474f-a89f-e29ebe8e6ea4" providerId="AD" clId="Web-{5E990163-B9E9-A246-82F1-C33EBE6436F3}" dt="2022-04-12T23:55:54.470" v="1341"/>
          <ac:spMkLst>
            <pc:docMk/>
            <pc:sldMk cId="2227949687" sldId="271"/>
            <ac:spMk id="3" creationId="{1A0E5BEA-7716-B158-C5AE-6A8ED58CCFDE}"/>
          </ac:spMkLst>
        </pc:spChg>
        <pc:picChg chg="add mod">
          <ac:chgData name="Hinds, Allison K." userId="S::02605@apps.everettsd.org::f05d8141-1bfc-474f-a89f-e29ebe8e6ea4" providerId="AD" clId="Web-{5E990163-B9E9-A246-82F1-C33EBE6436F3}" dt="2022-04-12T23:57:06.689" v="1352" actId="1076"/>
          <ac:picMkLst>
            <pc:docMk/>
            <pc:sldMk cId="2227949687" sldId="271"/>
            <ac:picMk id="4" creationId="{BE17489F-3BB1-87DF-A2A9-83E3C654C740}"/>
          </ac:picMkLst>
        </pc:picChg>
        <pc:picChg chg="add mod">
          <ac:chgData name="Hinds, Allison K." userId="S::02605@apps.everettsd.org::f05d8141-1bfc-474f-a89f-e29ebe8e6ea4" providerId="AD" clId="Web-{5E990163-B9E9-A246-82F1-C33EBE6436F3}" dt="2022-04-12T23:57:05.330" v="1351" actId="14100"/>
          <ac:picMkLst>
            <pc:docMk/>
            <pc:sldMk cId="2227949687" sldId="271"/>
            <ac:picMk id="5" creationId="{AB8790B1-6176-6484-AC45-B286B95AB45E}"/>
          </ac:picMkLst>
        </pc:picChg>
      </pc:sldChg>
      <pc:sldChg chg="addSp modSp new mod ord setBg">
        <pc:chgData name="Hinds, Allison K." userId="S::02605@apps.everettsd.org::f05d8141-1bfc-474f-a89f-e29ebe8e6ea4" providerId="AD" clId="Web-{5E990163-B9E9-A246-82F1-C33EBE6436F3}" dt="2022-04-12T23:58:02.503" v="1383" actId="20577"/>
        <pc:sldMkLst>
          <pc:docMk/>
          <pc:sldMk cId="1495345206" sldId="272"/>
        </pc:sldMkLst>
        <pc:spChg chg="mod">
          <ac:chgData name="Hinds, Allison K." userId="S::02605@apps.everettsd.org::f05d8141-1bfc-474f-a89f-e29ebe8e6ea4" providerId="AD" clId="Web-{5E990163-B9E9-A246-82F1-C33EBE6436F3}" dt="2022-04-12T23:58:02.503" v="1383" actId="20577"/>
          <ac:spMkLst>
            <pc:docMk/>
            <pc:sldMk cId="1495345206" sldId="272"/>
            <ac:spMk id="2" creationId="{A7B27621-C130-DC53-21C9-C72C0FB1C007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57:43.268" v="1355"/>
          <ac:spMkLst>
            <pc:docMk/>
            <pc:sldMk cId="1495345206" sldId="272"/>
            <ac:spMk id="7" creationId="{99B5B3C5-A599-465B-B2B9-866E8B2087CE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57:43.268" v="1355"/>
          <ac:spMkLst>
            <pc:docMk/>
            <pc:sldMk cId="1495345206" sldId="272"/>
            <ac:spMk id="9" creationId="{25C84982-7DD0-43B1-8A2D-BFA4DF1B4E60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57:43.268" v="1355"/>
          <ac:spMkLst>
            <pc:docMk/>
            <pc:sldMk cId="1495345206" sldId="272"/>
            <ac:spMk id="28" creationId="{ABDACBDB-9C38-4364-A45F-E430E57D760D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57:43.268" v="1355"/>
          <ac:spMkLst>
            <pc:docMk/>
            <pc:sldMk cId="1495345206" sldId="272"/>
            <ac:spMk id="30" creationId="{E84FA0A4-DC00-4A44-912A-BAC6A6C131DC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57:43.268" v="1355"/>
          <ac:spMkLst>
            <pc:docMk/>
            <pc:sldMk cId="1495345206" sldId="272"/>
            <ac:spMk id="39" creationId="{83530D07-6CB8-4A4F-8F6A-9BA5DAFB31A9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57:43.268" v="1355"/>
          <ac:spMkLst>
            <pc:docMk/>
            <pc:sldMk cId="1495345206" sldId="272"/>
            <ac:spMk id="43" creationId="{A0B0F77F-92C2-4EA4-88A3-070B345D00A4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57:43.268" v="1355"/>
          <ac:spMkLst>
            <pc:docMk/>
            <pc:sldMk cId="1495345206" sldId="272"/>
            <ac:spMk id="45" creationId="{2F3205C3-F980-4EB3-9545-9CAA456A4DCE}"/>
          </ac:spMkLst>
        </pc:spChg>
        <pc:spChg chg="add">
          <ac:chgData name="Hinds, Allison K." userId="S::02605@apps.everettsd.org::f05d8141-1bfc-474f-a89f-e29ebe8e6ea4" providerId="AD" clId="Web-{5E990163-B9E9-A246-82F1-C33EBE6436F3}" dt="2022-04-12T23:57:43.268" v="1355"/>
          <ac:spMkLst>
            <pc:docMk/>
            <pc:sldMk cId="1495345206" sldId="272"/>
            <ac:spMk id="51" creationId="{6268828B-23B3-4AF6-A838-6F0128B6FCD7}"/>
          </ac:spMkLst>
        </pc:spChg>
        <pc:grpChg chg="add">
          <ac:chgData name="Hinds, Allison K." userId="S::02605@apps.everettsd.org::f05d8141-1bfc-474f-a89f-e29ebe8e6ea4" providerId="AD" clId="Web-{5E990163-B9E9-A246-82F1-C33EBE6436F3}" dt="2022-04-12T23:57:43.268" v="1355"/>
          <ac:grpSpMkLst>
            <pc:docMk/>
            <pc:sldMk cId="1495345206" sldId="272"/>
            <ac:grpSpMk id="11" creationId="{1D912E1C-3BBA-42F0-A3EE-FEC382E7230A}"/>
          </ac:grpSpMkLst>
        </pc:grpChg>
        <pc:grpChg chg="add">
          <ac:chgData name="Hinds, Allison K." userId="S::02605@apps.everettsd.org::f05d8141-1bfc-474f-a89f-e29ebe8e6ea4" providerId="AD" clId="Web-{5E990163-B9E9-A246-82F1-C33EBE6436F3}" dt="2022-04-12T23:57:43.268" v="1355"/>
          <ac:grpSpMkLst>
            <pc:docMk/>
            <pc:sldMk cId="1495345206" sldId="272"/>
            <ac:grpSpMk id="32" creationId="{2880F677-3490-475B-ABC2-E84BDEC56AE6}"/>
          </ac:grpSpMkLst>
        </pc:grpChg>
        <pc:picChg chg="add">
          <ac:chgData name="Hinds, Allison K." userId="S::02605@apps.everettsd.org::f05d8141-1bfc-474f-a89f-e29ebe8e6ea4" providerId="AD" clId="Web-{5E990163-B9E9-A246-82F1-C33EBE6436F3}" dt="2022-04-12T23:57:43.268" v="1355"/>
          <ac:picMkLst>
            <pc:docMk/>
            <pc:sldMk cId="1495345206" sldId="272"/>
            <ac:picMk id="41" creationId="{94965F7A-44F2-4AEF-8A25-106E57C63796}"/>
          </ac:picMkLst>
        </pc:picChg>
        <pc:picChg chg="add">
          <ac:chgData name="Hinds, Allison K." userId="S::02605@apps.everettsd.org::f05d8141-1bfc-474f-a89f-e29ebe8e6ea4" providerId="AD" clId="Web-{5E990163-B9E9-A246-82F1-C33EBE6436F3}" dt="2022-04-12T23:57:43.268" v="1355"/>
          <ac:picMkLst>
            <pc:docMk/>
            <pc:sldMk cId="1495345206" sldId="272"/>
            <ac:picMk id="47" creationId="{D916385E-2011-4632-B599-29C7D2834E14}"/>
          </ac:picMkLst>
        </pc:picChg>
        <pc:picChg chg="add">
          <ac:chgData name="Hinds, Allison K." userId="S::02605@apps.everettsd.org::f05d8141-1bfc-474f-a89f-e29ebe8e6ea4" providerId="AD" clId="Web-{5E990163-B9E9-A246-82F1-C33EBE6436F3}" dt="2022-04-12T23:57:43.268" v="1355"/>
          <ac:picMkLst>
            <pc:docMk/>
            <pc:sldMk cId="1495345206" sldId="272"/>
            <ac:picMk id="49" creationId="{A6269A2E-1142-4640-87F2-FB272B760D89}"/>
          </ac:picMkLst>
        </pc:picChg>
        <pc:picChg chg="add">
          <ac:chgData name="Hinds, Allison K." userId="S::02605@apps.everettsd.org::f05d8141-1bfc-474f-a89f-e29ebe8e6ea4" providerId="AD" clId="Web-{5E990163-B9E9-A246-82F1-C33EBE6436F3}" dt="2022-04-12T23:57:43.268" v="1355"/>
          <ac:picMkLst>
            <pc:docMk/>
            <pc:sldMk cId="1495345206" sldId="272"/>
            <ac:picMk id="53" creationId="{39A1D611-C6DC-43FA-ACA3-C4E70E1BD0B7}"/>
          </ac:picMkLst>
        </pc:picChg>
      </pc:sldChg>
      <pc:sldChg chg="modSp add ord replId">
        <pc:chgData name="Hinds, Allison K." userId="S::02605@apps.everettsd.org::f05d8141-1bfc-474f-a89f-e29ebe8e6ea4" providerId="AD" clId="Web-{5E990163-B9E9-A246-82F1-C33EBE6436F3}" dt="2022-04-12T23:58:23.644" v="1394" actId="20577"/>
        <pc:sldMkLst>
          <pc:docMk/>
          <pc:sldMk cId="561637963" sldId="273"/>
        </pc:sldMkLst>
        <pc:spChg chg="mod">
          <ac:chgData name="Hinds, Allison K." userId="S::02605@apps.everettsd.org::f05d8141-1bfc-474f-a89f-e29ebe8e6ea4" providerId="AD" clId="Web-{5E990163-B9E9-A246-82F1-C33EBE6436F3}" dt="2022-04-12T23:58:23.644" v="1394" actId="20577"/>
          <ac:spMkLst>
            <pc:docMk/>
            <pc:sldMk cId="561637963" sldId="273"/>
            <ac:spMk id="2" creationId="{A7B27621-C130-DC53-21C9-C72C0FB1C007}"/>
          </ac:spMkLst>
        </pc:spChg>
      </pc:sldChg>
      <pc:sldChg chg="modSp add ord replId">
        <pc:chgData name="Hinds, Allison K." userId="S::02605@apps.everettsd.org::f05d8141-1bfc-474f-a89f-e29ebe8e6ea4" providerId="AD" clId="Web-{5E990163-B9E9-A246-82F1-C33EBE6436F3}" dt="2022-04-12T23:59:03.691" v="1429" actId="1076"/>
        <pc:sldMkLst>
          <pc:docMk/>
          <pc:sldMk cId="2784996261" sldId="274"/>
        </pc:sldMkLst>
        <pc:spChg chg="mod">
          <ac:chgData name="Hinds, Allison K." userId="S::02605@apps.everettsd.org::f05d8141-1bfc-474f-a89f-e29ebe8e6ea4" providerId="AD" clId="Web-{5E990163-B9E9-A246-82F1-C33EBE6436F3}" dt="2022-04-12T23:59:03.691" v="1429" actId="1076"/>
          <ac:spMkLst>
            <pc:docMk/>
            <pc:sldMk cId="2784996261" sldId="274"/>
            <ac:spMk id="2" creationId="{A7B27621-C130-DC53-21C9-C72C0FB1C007}"/>
          </ac:spMkLst>
        </pc:spChg>
      </pc:sldChg>
    </pc:docChg>
  </pc:docChgLst>
  <pc:docChgLst>
    <pc:chgData name="Hinds, Allison K." userId="S::02605@apps.everettsd.org::f05d8141-1bfc-474f-a89f-e29ebe8e6ea4" providerId="AD" clId="Web-{37C096B6-48C5-7373-A714-63290D850DC6}"/>
    <pc:docChg chg="modSld">
      <pc:chgData name="Hinds, Allison K." userId="S::02605@apps.everettsd.org::f05d8141-1bfc-474f-a89f-e29ebe8e6ea4" providerId="AD" clId="Web-{37C096B6-48C5-7373-A714-63290D850DC6}" dt="2022-04-14T19:48:00.196" v="18"/>
      <pc:docMkLst>
        <pc:docMk/>
      </pc:docMkLst>
      <pc:sldChg chg="addSp modSp">
        <pc:chgData name="Hinds, Allison K." userId="S::02605@apps.everettsd.org::f05d8141-1bfc-474f-a89f-e29ebe8e6ea4" providerId="AD" clId="Web-{37C096B6-48C5-7373-A714-63290D850DC6}" dt="2022-04-14T19:48:00.196" v="18"/>
        <pc:sldMkLst>
          <pc:docMk/>
          <pc:sldMk cId="4123081510" sldId="276"/>
        </pc:sldMkLst>
        <pc:spChg chg="mod">
          <ac:chgData name="Hinds, Allison K." userId="S::02605@apps.everettsd.org::f05d8141-1bfc-474f-a89f-e29ebe8e6ea4" providerId="AD" clId="Web-{37C096B6-48C5-7373-A714-63290D850DC6}" dt="2022-04-14T19:47:44.649" v="15" actId="1076"/>
          <ac:spMkLst>
            <pc:docMk/>
            <pc:sldMk cId="4123081510" sldId="276"/>
            <ac:spMk id="3" creationId="{FD98D770-508D-9F33-93D4-FA1446DBF65D}"/>
          </ac:spMkLst>
        </pc:spChg>
        <pc:picChg chg="add mod">
          <ac:chgData name="Hinds, Allison K." userId="S::02605@apps.everettsd.org::f05d8141-1bfc-474f-a89f-e29ebe8e6ea4" providerId="AD" clId="Web-{37C096B6-48C5-7373-A714-63290D850DC6}" dt="2022-04-14T19:47:55.211" v="17"/>
          <ac:picMkLst>
            <pc:docMk/>
            <pc:sldMk cId="4123081510" sldId="276"/>
            <ac:picMk id="2" creationId="{FEB6FA63-DCC1-3723-3334-49954AE50398}"/>
          </ac:picMkLst>
        </pc:picChg>
        <pc:picChg chg="add mod">
          <ac:chgData name="Hinds, Allison K." userId="S::02605@apps.everettsd.org::f05d8141-1bfc-474f-a89f-e29ebe8e6ea4" providerId="AD" clId="Web-{37C096B6-48C5-7373-A714-63290D850DC6}" dt="2022-04-14T19:48:00.196" v="18"/>
          <ac:picMkLst>
            <pc:docMk/>
            <pc:sldMk cId="4123081510" sldId="276"/>
            <ac:picMk id="5" creationId="{075FC46E-0DD8-72FD-4F62-E2CA82B27095}"/>
          </ac:picMkLst>
        </pc:picChg>
      </pc:sldChg>
    </pc:docChg>
  </pc:docChgLst>
  <pc:docChgLst>
    <pc:chgData name="Hinds, Allison K." userId="S::02605@apps.everettsd.org::f05d8141-1bfc-474f-a89f-e29ebe8e6ea4" providerId="AD" clId="Web-{CD16B997-D234-E9C2-9323-5ECC8130C95B}"/>
    <pc:docChg chg="modSld modMainMaster">
      <pc:chgData name="Hinds, Allison K." userId="S::02605@apps.everettsd.org::f05d8141-1bfc-474f-a89f-e29ebe8e6ea4" providerId="AD" clId="Web-{CD16B997-D234-E9C2-9323-5ECC8130C95B}" dt="2022-04-12T17:33:14.539" v="7"/>
      <pc:docMkLst>
        <pc:docMk/>
      </pc:docMkLst>
      <pc:sldChg chg="modTransition">
        <pc:chgData name="Hinds, Allison K." userId="S::02605@apps.everettsd.org::f05d8141-1bfc-474f-a89f-e29ebe8e6ea4" providerId="AD" clId="Web-{CD16B997-D234-E9C2-9323-5ECC8130C95B}" dt="2022-04-12T17:33:14.539" v="7"/>
        <pc:sldMkLst>
          <pc:docMk/>
          <pc:sldMk cId="109857222" sldId="256"/>
        </pc:sldMkLst>
      </pc:sldChg>
      <pc:sldChg chg="modTransition">
        <pc:chgData name="Hinds, Allison K." userId="S::02605@apps.everettsd.org::f05d8141-1bfc-474f-a89f-e29ebe8e6ea4" providerId="AD" clId="Web-{CD16B997-D234-E9C2-9323-5ECC8130C95B}" dt="2022-04-12T17:33:14.539" v="7"/>
        <pc:sldMkLst>
          <pc:docMk/>
          <pc:sldMk cId="3845822170" sldId="257"/>
        </pc:sldMkLst>
      </pc:sldChg>
      <pc:sldChg chg="modTransition">
        <pc:chgData name="Hinds, Allison K." userId="S::02605@apps.everettsd.org::f05d8141-1bfc-474f-a89f-e29ebe8e6ea4" providerId="AD" clId="Web-{CD16B997-D234-E9C2-9323-5ECC8130C95B}" dt="2022-04-12T17:33:14.539" v="7"/>
        <pc:sldMkLst>
          <pc:docMk/>
          <pc:sldMk cId="3143967299" sldId="258"/>
        </pc:sldMkLst>
      </pc:sldChg>
      <pc:sldChg chg="modTransition">
        <pc:chgData name="Hinds, Allison K." userId="S::02605@apps.everettsd.org::f05d8141-1bfc-474f-a89f-e29ebe8e6ea4" providerId="AD" clId="Web-{CD16B997-D234-E9C2-9323-5ECC8130C95B}" dt="2022-04-12T17:33:14.539" v="7"/>
        <pc:sldMkLst>
          <pc:docMk/>
          <pc:sldMk cId="4195280297" sldId="259"/>
        </pc:sldMkLst>
      </pc:sldChg>
      <pc:sldMasterChg chg="modTransition modSldLayout">
        <pc:chgData name="Hinds, Allison K." userId="S::02605@apps.everettsd.org::f05d8141-1bfc-474f-a89f-e29ebe8e6ea4" providerId="AD" clId="Web-{CD16B997-D234-E9C2-9323-5ECC8130C95B}" dt="2022-04-12T17:33:14.539" v="7"/>
        <pc:sldMasterMkLst>
          <pc:docMk/>
          <pc:sldMasterMk cId="1863814867" sldId="2147483698"/>
        </pc:sldMasterMkLst>
        <pc:sldLayoutChg chg="modTransition">
          <pc:chgData name="Hinds, Allison K." userId="S::02605@apps.everettsd.org::f05d8141-1bfc-474f-a89f-e29ebe8e6ea4" providerId="AD" clId="Web-{CD16B997-D234-E9C2-9323-5ECC8130C95B}" dt="2022-04-12T17:33:14.539" v="7"/>
          <pc:sldLayoutMkLst>
            <pc:docMk/>
            <pc:sldMasterMk cId="1863814867" sldId="2147483698"/>
            <pc:sldLayoutMk cId="297429666" sldId="2147483687"/>
          </pc:sldLayoutMkLst>
        </pc:sldLayoutChg>
        <pc:sldLayoutChg chg="modTransition">
          <pc:chgData name="Hinds, Allison K." userId="S::02605@apps.everettsd.org::f05d8141-1bfc-474f-a89f-e29ebe8e6ea4" providerId="AD" clId="Web-{CD16B997-D234-E9C2-9323-5ECC8130C95B}" dt="2022-04-12T17:33:14.539" v="7"/>
          <pc:sldLayoutMkLst>
            <pc:docMk/>
            <pc:sldMasterMk cId="1863814867" sldId="2147483698"/>
            <pc:sldLayoutMk cId="2821997358" sldId="2147483688"/>
          </pc:sldLayoutMkLst>
        </pc:sldLayoutChg>
        <pc:sldLayoutChg chg="modTransition">
          <pc:chgData name="Hinds, Allison K." userId="S::02605@apps.everettsd.org::f05d8141-1bfc-474f-a89f-e29ebe8e6ea4" providerId="AD" clId="Web-{CD16B997-D234-E9C2-9323-5ECC8130C95B}" dt="2022-04-12T17:33:14.539" v="7"/>
          <pc:sldLayoutMkLst>
            <pc:docMk/>
            <pc:sldMasterMk cId="1863814867" sldId="2147483698"/>
            <pc:sldLayoutMk cId="1792012062" sldId="2147483689"/>
          </pc:sldLayoutMkLst>
        </pc:sldLayoutChg>
        <pc:sldLayoutChg chg="modTransition">
          <pc:chgData name="Hinds, Allison K." userId="S::02605@apps.everettsd.org::f05d8141-1bfc-474f-a89f-e29ebe8e6ea4" providerId="AD" clId="Web-{CD16B997-D234-E9C2-9323-5ECC8130C95B}" dt="2022-04-12T17:33:14.539" v="7"/>
          <pc:sldLayoutMkLst>
            <pc:docMk/>
            <pc:sldMasterMk cId="1863814867" sldId="2147483698"/>
            <pc:sldLayoutMk cId="1141218224" sldId="2147483690"/>
          </pc:sldLayoutMkLst>
        </pc:sldLayoutChg>
        <pc:sldLayoutChg chg="modTransition">
          <pc:chgData name="Hinds, Allison K." userId="S::02605@apps.everettsd.org::f05d8141-1bfc-474f-a89f-e29ebe8e6ea4" providerId="AD" clId="Web-{CD16B997-D234-E9C2-9323-5ECC8130C95B}" dt="2022-04-12T17:33:14.539" v="7"/>
          <pc:sldLayoutMkLst>
            <pc:docMk/>
            <pc:sldMasterMk cId="1863814867" sldId="2147483698"/>
            <pc:sldLayoutMk cId="1275667348" sldId="2147483691"/>
          </pc:sldLayoutMkLst>
        </pc:sldLayoutChg>
        <pc:sldLayoutChg chg="modTransition">
          <pc:chgData name="Hinds, Allison K." userId="S::02605@apps.everettsd.org::f05d8141-1bfc-474f-a89f-e29ebe8e6ea4" providerId="AD" clId="Web-{CD16B997-D234-E9C2-9323-5ECC8130C95B}" dt="2022-04-12T17:33:14.539" v="7"/>
          <pc:sldLayoutMkLst>
            <pc:docMk/>
            <pc:sldMasterMk cId="1863814867" sldId="2147483698"/>
            <pc:sldLayoutMk cId="968939007" sldId="2147483692"/>
          </pc:sldLayoutMkLst>
        </pc:sldLayoutChg>
        <pc:sldLayoutChg chg="modTransition">
          <pc:chgData name="Hinds, Allison K." userId="S::02605@apps.everettsd.org::f05d8141-1bfc-474f-a89f-e29ebe8e6ea4" providerId="AD" clId="Web-{CD16B997-D234-E9C2-9323-5ECC8130C95B}" dt="2022-04-12T17:33:14.539" v="7"/>
          <pc:sldLayoutMkLst>
            <pc:docMk/>
            <pc:sldMasterMk cId="1863814867" sldId="2147483698"/>
            <pc:sldLayoutMk cId="3604446792" sldId="2147483693"/>
          </pc:sldLayoutMkLst>
        </pc:sldLayoutChg>
        <pc:sldLayoutChg chg="modTransition">
          <pc:chgData name="Hinds, Allison K." userId="S::02605@apps.everettsd.org::f05d8141-1bfc-474f-a89f-e29ebe8e6ea4" providerId="AD" clId="Web-{CD16B997-D234-E9C2-9323-5ECC8130C95B}" dt="2022-04-12T17:33:14.539" v="7"/>
          <pc:sldLayoutMkLst>
            <pc:docMk/>
            <pc:sldMasterMk cId="1863814867" sldId="2147483698"/>
            <pc:sldLayoutMk cId="258752170" sldId="2147483694"/>
          </pc:sldLayoutMkLst>
        </pc:sldLayoutChg>
        <pc:sldLayoutChg chg="modTransition">
          <pc:chgData name="Hinds, Allison K." userId="S::02605@apps.everettsd.org::f05d8141-1bfc-474f-a89f-e29ebe8e6ea4" providerId="AD" clId="Web-{CD16B997-D234-E9C2-9323-5ECC8130C95B}" dt="2022-04-12T17:33:14.539" v="7"/>
          <pc:sldLayoutMkLst>
            <pc:docMk/>
            <pc:sldMasterMk cId="1863814867" sldId="2147483698"/>
            <pc:sldLayoutMk cId="700007119" sldId="2147483695"/>
          </pc:sldLayoutMkLst>
        </pc:sldLayoutChg>
        <pc:sldLayoutChg chg="modTransition">
          <pc:chgData name="Hinds, Allison K." userId="S::02605@apps.everettsd.org::f05d8141-1bfc-474f-a89f-e29ebe8e6ea4" providerId="AD" clId="Web-{CD16B997-D234-E9C2-9323-5ECC8130C95B}" dt="2022-04-12T17:33:14.539" v="7"/>
          <pc:sldLayoutMkLst>
            <pc:docMk/>
            <pc:sldMasterMk cId="1863814867" sldId="2147483698"/>
            <pc:sldLayoutMk cId="956564584" sldId="2147483696"/>
          </pc:sldLayoutMkLst>
        </pc:sldLayoutChg>
        <pc:sldLayoutChg chg="modTransition">
          <pc:chgData name="Hinds, Allison K." userId="S::02605@apps.everettsd.org::f05d8141-1bfc-474f-a89f-e29ebe8e6ea4" providerId="AD" clId="Web-{CD16B997-D234-E9C2-9323-5ECC8130C95B}" dt="2022-04-12T17:33:14.539" v="7"/>
          <pc:sldLayoutMkLst>
            <pc:docMk/>
            <pc:sldMasterMk cId="1863814867" sldId="2147483698"/>
            <pc:sldLayoutMk cId="2823365344" sldId="214748369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6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6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1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1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4/14/2022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6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3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4/14/2022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4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0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4/14/2022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381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3E0473-C315-42D8-A82A-A2FE49DC6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23A251-68F2-43E5-812B-4BBAE1A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A0228-10CC-810C-905E-C95FC3BB3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50" r="6" b="54"/>
          <a:stretch/>
        </p:blipFill>
        <p:spPr>
          <a:xfrm>
            <a:off x="1525" y="10"/>
            <a:ext cx="12188951" cy="6857990"/>
          </a:xfrm>
          <a:prstGeom prst="rect">
            <a:avLst/>
          </a:prstGeom>
        </p:spPr>
      </p:pic>
      <p:grpSp>
        <p:nvGrpSpPr>
          <p:cNvPr id="13" name="decorative circle">
            <a:extLst>
              <a:ext uri="{FF2B5EF4-FFF2-40B4-BE49-F238E27FC236}">
                <a16:creationId xmlns:a16="http://schemas.microsoft.com/office/drawing/2014/main" id="{0350AF23-2606-421F-AB7B-23D9B48F3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4102" y="236341"/>
            <a:ext cx="11340713" cy="5464029"/>
            <a:chOff x="314102" y="236341"/>
            <a:chExt cx="11340713" cy="546402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6A544A-3C76-4502-A741-F4DB0E2CD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448" y="38039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17B8593-D171-47B5-8D1A-E34E7B138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4102" y="3044381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FEF60D4-64F6-450F-B86D-383EEA1C84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8374" y="38613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7D4A7C-B520-46CB-9A94-711F53997B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5714" y="23634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7B976F-E84B-4936-90D7-C8298A5E7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51535" y="2516671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C91FFEC-59DF-4D22-A925-F51520769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30142" y="458803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8931E95-0847-47E4-8AEC-312312A03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02046" y="539459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C094915-EF93-49A0-9B90-C44FB9B50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8287" y="516071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606" y="1122363"/>
            <a:ext cx="7063739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Celebration of Learning</a:t>
            </a:r>
            <a:br>
              <a:rPr lang="en-US">
                <a:solidFill>
                  <a:srgbClr val="FFFFFF"/>
                </a:solidFill>
                <a:cs typeface="Calibri Light"/>
              </a:rPr>
            </a:br>
            <a:r>
              <a:rPr lang="en-US">
                <a:solidFill>
                  <a:srgbClr val="FFFFFF"/>
                </a:solidFill>
                <a:cs typeface="Calibri Light"/>
              </a:rPr>
              <a:t>Mrs. Hinds' Classes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606" y="3602038"/>
            <a:ext cx="7063739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"/>
              </a:rPr>
              <a:t>Open House      2022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98D770-508D-9F33-93D4-FA1446DBF65D}"/>
              </a:ext>
            </a:extLst>
          </p:cNvPr>
          <p:cNvSpPr txBox="1"/>
          <p:nvPr/>
        </p:nvSpPr>
        <p:spPr>
          <a:xfrm>
            <a:off x="9325155" y="9982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F2441"/>
                </a:solidFill>
              </a:rPr>
              <a:t>"Numbers to 99"​​</a:t>
            </a:r>
            <a:r>
              <a:rPr lang="en-US"/>
              <a:t>​</a:t>
            </a:r>
            <a:r>
              <a:rPr lang="en-US">
                <a:cs typeface="Calibri"/>
              </a:rPr>
              <a:t>​</a:t>
            </a:r>
            <a:br>
              <a:rPr lang="en-US">
                <a:cs typeface="Calibri"/>
              </a:rPr>
            </a:br>
            <a:r>
              <a:rPr lang="en-US">
                <a:solidFill>
                  <a:srgbClr val="3F2441"/>
                </a:solidFill>
              </a:rPr>
              <a:t>First-Second Grade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6B1EB0-ED56-0D4B-4B71-D164E0DF65A9}"/>
              </a:ext>
            </a:extLst>
          </p:cNvPr>
          <p:cNvSpPr txBox="1"/>
          <p:nvPr/>
        </p:nvSpPr>
        <p:spPr>
          <a:xfrm>
            <a:off x="1101306" y="339306"/>
            <a:ext cx="52879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Inspired by literature, students practice problem solving strategies using prompts connected to our stories. Check out the wall of our classroom for examples of their work!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FEB6FA63-DCC1-3723-3334-49954AE50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1" y="936171"/>
            <a:ext cx="4278085" cy="571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75FC46E-0DD8-72FD-4F62-E2CA82B27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257" y="2351314"/>
            <a:ext cx="3167743" cy="4234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308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DF7264-22F8-F16E-2472-D8D362DFBB6B}"/>
              </a:ext>
            </a:extLst>
          </p:cNvPr>
          <p:cNvSpPr txBox="1"/>
          <p:nvPr/>
        </p:nvSpPr>
        <p:spPr>
          <a:xfrm>
            <a:off x="9806221" y="7188"/>
            <a:ext cx="4606280" cy="63449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>
                <a:solidFill>
                  <a:schemeClr val="tx2"/>
                </a:solidFill>
              </a:rPr>
              <a:t>"Numbers to 99"​​</a:t>
            </a:r>
            <a:br>
              <a:rPr lang="en-US"/>
            </a:br>
            <a:r>
              <a:rPr lang="en-US">
                <a:solidFill>
                  <a:schemeClr val="tx2"/>
                </a:solidFill>
              </a:rPr>
              <a:t>First-Second Grade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D9EA4B0-0D43-CC44-924E-0EF9962BF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211" y="1250112"/>
            <a:ext cx="6941388" cy="5191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1206249-B866-0EB9-9335-AB61368F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2" y="818791"/>
            <a:ext cx="4626633" cy="34951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56BF2B-BE82-C302-9E7C-975E2C2B0EC9}"/>
              </a:ext>
            </a:extLst>
          </p:cNvPr>
          <p:cNvSpPr txBox="1"/>
          <p:nvPr/>
        </p:nvSpPr>
        <p:spPr>
          <a:xfrm>
            <a:off x="465251" y="4638519"/>
            <a:ext cx="390776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Students work as a team to sort and match different ways of showing numbers. 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873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3BCC99B-69F3-4027-94C4-6A15DA209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09916-8D2F-45CE-8C81-6D6B161D1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E5BEA-7716-B158-C5AE-6A8ED58CCFDE}"/>
              </a:ext>
            </a:extLst>
          </p:cNvPr>
          <p:cNvSpPr txBox="1"/>
          <p:nvPr/>
        </p:nvSpPr>
        <p:spPr>
          <a:xfrm>
            <a:off x="6188845" y="2035"/>
            <a:ext cx="2739973" cy="104794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>
                <a:solidFill>
                  <a:schemeClr val="tx2"/>
                </a:solidFill>
                <a:latin typeface="+mj-lt"/>
                <a:ea typeface="+mj-ea"/>
                <a:cs typeface="+mj-cs"/>
              </a:rPr>
              <a:t>"Numbers to 99"​​</a:t>
            </a:r>
            <a:br>
              <a:rPr lang="en-US">
                <a:latin typeface="+mj-lt"/>
                <a:ea typeface="+mj-ea"/>
                <a:cs typeface="+mj-cs"/>
              </a:rPr>
            </a:br>
            <a:r>
              <a:rPr lang="en-US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First-Second Grade</a:t>
            </a:r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CD5D63F2-A0F8-4DF6-911B-AB20C44CF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4277" y="205878"/>
            <a:ext cx="9049452" cy="2587238"/>
            <a:chOff x="374277" y="205878"/>
            <a:chExt cx="9049452" cy="25872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7BBAE30-715D-4400-9E05-1E39217EC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06096" y="1977248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F9419BD-66B8-4B5D-979F-64863DD32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2525" y="205878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0E411BB-D3CD-40AD-9676-915898DAB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0362" y="235440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0FC9C30-25A3-47A4-9A66-92AE50359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4277" y="1901154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8C1C480-F57B-4132-A7DA-6909F076C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012" y="2326675"/>
              <a:ext cx="466441" cy="466441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AB8790B1-6176-6484-AC45-B286B95AB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82" r="-2" b="7597"/>
          <a:stretch/>
        </p:blipFill>
        <p:spPr>
          <a:xfrm>
            <a:off x="665048" y="5613"/>
            <a:ext cx="5429663" cy="3092257"/>
          </a:xfrm>
          <a:custGeom>
            <a:avLst/>
            <a:gdLst/>
            <a:ahLst/>
            <a:cxnLst/>
            <a:rect l="l" t="t" r="r" b="b"/>
            <a:pathLst>
              <a:path w="4408870" h="2474031">
                <a:moveTo>
                  <a:pt x="18128" y="0"/>
                </a:moveTo>
                <a:lnTo>
                  <a:pt x="4390742" y="0"/>
                </a:lnTo>
                <a:lnTo>
                  <a:pt x="4397489" y="44205"/>
                </a:lnTo>
                <a:cubicBezTo>
                  <a:pt x="4405015" y="118312"/>
                  <a:pt x="4408870" y="193504"/>
                  <a:pt x="4408870" y="269596"/>
                </a:cubicBezTo>
                <a:cubicBezTo>
                  <a:pt x="4408870" y="1487072"/>
                  <a:pt x="3421911" y="2474031"/>
                  <a:pt x="2204435" y="2474031"/>
                </a:cubicBezTo>
                <a:cubicBezTo>
                  <a:pt x="986959" y="2474031"/>
                  <a:pt x="0" y="1487072"/>
                  <a:pt x="0" y="269596"/>
                </a:cubicBezTo>
                <a:cubicBezTo>
                  <a:pt x="0" y="193504"/>
                  <a:pt x="3855" y="118312"/>
                  <a:pt x="11381" y="44205"/>
                </a:cubicBezTo>
                <a:close/>
              </a:path>
            </a:pathLst>
          </a:custGeom>
        </p:spPr>
      </p:pic>
      <p:pic>
        <p:nvPicPr>
          <p:cNvPr id="2" name="Picture 5" descr="A picture containing text, library, child, child&#10;&#10;Description automatically generated">
            <a:extLst>
              <a:ext uri="{FF2B5EF4-FFF2-40B4-BE49-F238E27FC236}">
                <a16:creationId xmlns:a16="http://schemas.microsoft.com/office/drawing/2014/main" id="{699F97E0-2D29-70DC-55BF-08BA9DF29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71" r="10932" b="4"/>
          <a:stretch/>
        </p:blipFill>
        <p:spPr>
          <a:xfrm>
            <a:off x="5437898" y="2169283"/>
            <a:ext cx="4488635" cy="4488635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4" name="Picture 4" descr="A picture containing floor, person, child, indoor&#10;&#10;Description automatically generated">
            <a:extLst>
              <a:ext uri="{FF2B5EF4-FFF2-40B4-BE49-F238E27FC236}">
                <a16:creationId xmlns:a16="http://schemas.microsoft.com/office/drawing/2014/main" id="{BE17489F-3BB1-87DF-A2A9-83E3C654C7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4" r="28482" b="1"/>
          <a:stretch/>
        </p:blipFill>
        <p:spPr>
          <a:xfrm>
            <a:off x="8636878" y="5"/>
            <a:ext cx="3552078" cy="3881383"/>
          </a:xfrm>
          <a:custGeom>
            <a:avLst/>
            <a:gdLst/>
            <a:ahLst/>
            <a:cxnLst/>
            <a:rect l="l" t="t" r="r" b="b"/>
            <a:pathLst>
              <a:path w="2861965" h="3133761">
                <a:moveTo>
                  <a:pt x="146349" y="0"/>
                </a:moveTo>
                <a:lnTo>
                  <a:pt x="2861965" y="0"/>
                </a:lnTo>
                <a:lnTo>
                  <a:pt x="2861965" y="3069704"/>
                </a:lnTo>
                <a:lnTo>
                  <a:pt x="2796754" y="3086472"/>
                </a:lnTo>
                <a:cubicBezTo>
                  <a:pt x="2645230" y="3117478"/>
                  <a:pt x="2488342" y="3133761"/>
                  <a:pt x="2327651" y="3133761"/>
                </a:cubicBezTo>
                <a:cubicBezTo>
                  <a:pt x="1042125" y="3133761"/>
                  <a:pt x="0" y="2091636"/>
                  <a:pt x="0" y="806110"/>
                </a:cubicBezTo>
                <a:cubicBezTo>
                  <a:pt x="0" y="565074"/>
                  <a:pt x="36637" y="332595"/>
                  <a:pt x="104647" y="113938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429FC61-F512-99F2-6331-0B314557CC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404" r="2915" b="2"/>
          <a:stretch/>
        </p:blipFill>
        <p:spPr>
          <a:xfrm>
            <a:off x="-10954" y="3219076"/>
            <a:ext cx="3186814" cy="3638922"/>
          </a:xfrm>
          <a:custGeom>
            <a:avLst/>
            <a:gdLst/>
            <a:ahLst/>
            <a:cxnLst/>
            <a:rect l="l" t="t" r="r" b="b"/>
            <a:pathLst>
              <a:path w="3186814" h="3638922">
                <a:moveTo>
                  <a:pt x="1156116" y="0"/>
                </a:moveTo>
                <a:cubicBezTo>
                  <a:pt x="2277640" y="0"/>
                  <a:pt x="3186814" y="909174"/>
                  <a:pt x="3186814" y="2030698"/>
                </a:cubicBezTo>
                <a:cubicBezTo>
                  <a:pt x="3186814" y="2661556"/>
                  <a:pt x="2899146" y="3225224"/>
                  <a:pt x="2447829" y="3597684"/>
                </a:cubicBezTo>
                <a:lnTo>
                  <a:pt x="2392682" y="3638922"/>
                </a:lnTo>
                <a:lnTo>
                  <a:pt x="0" y="3638922"/>
                </a:lnTo>
                <a:lnTo>
                  <a:pt x="0" y="362315"/>
                </a:lnTo>
                <a:lnTo>
                  <a:pt x="20733" y="346811"/>
                </a:lnTo>
                <a:cubicBezTo>
                  <a:pt x="344835" y="127853"/>
                  <a:pt x="735545" y="0"/>
                  <a:pt x="1156116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629C47-77D7-9F00-3C7A-08572EF58298}"/>
              </a:ext>
            </a:extLst>
          </p:cNvPr>
          <p:cNvSpPr txBox="1"/>
          <p:nvPr/>
        </p:nvSpPr>
        <p:spPr>
          <a:xfrm>
            <a:off x="3516702" y="3775495"/>
            <a:ext cx="193806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Lots of engaging conversations about math strategies!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7949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DACBDB-9C38-4364-A45F-E430E57D7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4FA0A4-DC00-4A44-912A-BAC6A6C13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2" name="Decorative Circles">
            <a:extLst>
              <a:ext uri="{FF2B5EF4-FFF2-40B4-BE49-F238E27FC236}">
                <a16:creationId xmlns:a16="http://schemas.microsoft.com/office/drawing/2014/main" id="{2880F677-3490-475B-ABC2-E84BDEC5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4277" y="956155"/>
            <a:ext cx="9049452" cy="1836961"/>
            <a:chOff x="374277" y="956155"/>
            <a:chExt cx="9049452" cy="183696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7BBAE30-715D-4400-9E05-1E39217EC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06096" y="1977248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F9419BD-66B8-4B5D-979F-64863DD32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68530" y="95615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0E411BB-D3CD-40AD-9676-915898DAB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0362" y="235440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0FC9C30-25A3-47A4-9A66-92AE50359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4277" y="1901154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8C1C480-F57B-4132-A7DA-6909F076C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012" y="2326675"/>
              <a:ext cx="466441" cy="466441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">
            <a:extLst>
              <a:ext uri="{FF2B5EF4-FFF2-40B4-BE49-F238E27FC236}">
                <a16:creationId xmlns:a16="http://schemas.microsoft.com/office/drawing/2014/main" id="{83530D07-6CB8-4A4F-8F6A-9BA5DAFB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665048" y="0"/>
            <a:ext cx="4408870" cy="2474031"/>
          </a:xfrm>
          <a:custGeom>
            <a:avLst/>
            <a:gdLst>
              <a:gd name="connsiteX0" fmla="*/ 18128 w 4408870"/>
              <a:gd name="connsiteY0" fmla="*/ 0 h 2474031"/>
              <a:gd name="connsiteX1" fmla="*/ 4390742 w 4408870"/>
              <a:gd name="connsiteY1" fmla="*/ 0 h 2474031"/>
              <a:gd name="connsiteX2" fmla="*/ 4397489 w 4408870"/>
              <a:gd name="connsiteY2" fmla="*/ 44205 h 2474031"/>
              <a:gd name="connsiteX3" fmla="*/ 4408870 w 4408870"/>
              <a:gd name="connsiteY3" fmla="*/ 269596 h 2474031"/>
              <a:gd name="connsiteX4" fmla="*/ 2204435 w 4408870"/>
              <a:gd name="connsiteY4" fmla="*/ 2474031 h 2474031"/>
              <a:gd name="connsiteX5" fmla="*/ 0 w 4408870"/>
              <a:gd name="connsiteY5" fmla="*/ 269596 h 2474031"/>
              <a:gd name="connsiteX6" fmla="*/ 11381 w 4408870"/>
              <a:gd name="connsiteY6" fmla="*/ 44205 h 24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8870" h="2474031">
                <a:moveTo>
                  <a:pt x="18128" y="0"/>
                </a:moveTo>
                <a:lnTo>
                  <a:pt x="4390742" y="0"/>
                </a:lnTo>
                <a:lnTo>
                  <a:pt x="4397489" y="44205"/>
                </a:lnTo>
                <a:cubicBezTo>
                  <a:pt x="4405015" y="118312"/>
                  <a:pt x="4408870" y="193504"/>
                  <a:pt x="4408870" y="269596"/>
                </a:cubicBezTo>
                <a:cubicBezTo>
                  <a:pt x="4408870" y="1487072"/>
                  <a:pt x="3421911" y="2474031"/>
                  <a:pt x="2204435" y="2474031"/>
                </a:cubicBezTo>
                <a:cubicBezTo>
                  <a:pt x="986959" y="2474031"/>
                  <a:pt x="0" y="1487072"/>
                  <a:pt x="0" y="269596"/>
                </a:cubicBezTo>
                <a:cubicBezTo>
                  <a:pt x="0" y="193504"/>
                  <a:pt x="3855" y="118312"/>
                  <a:pt x="11381" y="4420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94965F7A-44F2-4AEF-8A25-106E57C63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2" t="48467" r="13582" b="10444"/>
          <a:stretch/>
        </p:blipFill>
        <p:spPr>
          <a:xfrm>
            <a:off x="688614" y="34965"/>
            <a:ext cx="4368276" cy="2507327"/>
          </a:xfrm>
          <a:prstGeom prst="rect">
            <a:avLst/>
          </a:prstGeom>
        </p:spPr>
      </p:pic>
      <p:sp>
        <p:nvSpPr>
          <p:cNvPr id="43" name="Oval 4">
            <a:extLst>
              <a:ext uri="{FF2B5EF4-FFF2-40B4-BE49-F238E27FC236}">
                <a16:creationId xmlns:a16="http://schemas.microsoft.com/office/drawing/2014/main" id="{A0B0F77F-92C2-4EA4-88A3-070B345D0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9152" y="94983"/>
            <a:ext cx="2698133" cy="26981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2F3205C3-F980-4EB3-9545-9CAA456A4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9326987" y="0"/>
            <a:ext cx="2861965" cy="3133761"/>
          </a:xfrm>
          <a:custGeom>
            <a:avLst/>
            <a:gdLst>
              <a:gd name="connsiteX0" fmla="*/ 152193 w 2976254"/>
              <a:gd name="connsiteY0" fmla="*/ 0 h 3258904"/>
              <a:gd name="connsiteX1" fmla="*/ 2976254 w 2976254"/>
              <a:gd name="connsiteY1" fmla="*/ 0 h 3258904"/>
              <a:gd name="connsiteX2" fmla="*/ 2976254 w 2976254"/>
              <a:gd name="connsiteY2" fmla="*/ 3192289 h 3258904"/>
              <a:gd name="connsiteX3" fmla="*/ 2908439 w 2976254"/>
              <a:gd name="connsiteY3" fmla="*/ 3209726 h 3258904"/>
              <a:gd name="connsiteX4" fmla="*/ 2420603 w 2976254"/>
              <a:gd name="connsiteY4" fmla="*/ 3258904 h 3258904"/>
              <a:gd name="connsiteX5" fmla="*/ 0 w 2976254"/>
              <a:gd name="connsiteY5" fmla="*/ 838301 h 3258904"/>
              <a:gd name="connsiteX6" fmla="*/ 108826 w 2976254"/>
              <a:gd name="connsiteY6" fmla="*/ 118488 h 325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6254" h="3258904">
                <a:moveTo>
                  <a:pt x="152193" y="0"/>
                </a:moveTo>
                <a:lnTo>
                  <a:pt x="2976254" y="0"/>
                </a:lnTo>
                <a:lnTo>
                  <a:pt x="2976254" y="3192289"/>
                </a:lnTo>
                <a:lnTo>
                  <a:pt x="2908439" y="3209726"/>
                </a:lnTo>
                <a:cubicBezTo>
                  <a:pt x="2750864" y="3241971"/>
                  <a:pt x="2587711" y="3258904"/>
                  <a:pt x="2420603" y="3258904"/>
                </a:cubicBezTo>
                <a:cubicBezTo>
                  <a:pt x="1083741" y="3258904"/>
                  <a:pt x="0" y="2175163"/>
                  <a:pt x="0" y="838301"/>
                </a:cubicBezTo>
                <a:cubicBezTo>
                  <a:pt x="0" y="587639"/>
                  <a:pt x="38100" y="345877"/>
                  <a:pt x="108826" y="11848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D916385E-2011-4632-B599-29C7D2834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917" t="40037" r="12288" b="12942"/>
          <a:stretch/>
        </p:blipFill>
        <p:spPr>
          <a:xfrm rot="5400000">
            <a:off x="9216339" y="143722"/>
            <a:ext cx="3119383" cy="283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27621-C130-DC53-21C9-C72C0FB1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261" y="3229172"/>
            <a:ext cx="9770500" cy="203337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/>
              <a:t>"Animals 2x2"</a:t>
            </a:r>
            <a:br>
              <a:rPr lang="en-US"/>
            </a:br>
            <a:r>
              <a:rPr lang="en-US"/>
              <a:t>@ The Lively Environmental Center</a:t>
            </a:r>
            <a:br>
              <a:rPr lang="en-US"/>
            </a:br>
            <a:r>
              <a:rPr lang="en-US"/>
              <a:t>Kindergarten-First Grade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A6269A2E-1142-4640-87F2-FB272B760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9151" y="94982"/>
            <a:ext cx="2698133" cy="2698133"/>
          </a:xfrm>
          <a:prstGeom prst="rect">
            <a:avLst/>
          </a:prstGeom>
        </p:spPr>
      </p:pic>
      <p:sp>
        <p:nvSpPr>
          <p:cNvPr id="51" name="Oval 1">
            <a:extLst>
              <a:ext uri="{FF2B5EF4-FFF2-40B4-BE49-F238E27FC236}">
                <a16:creationId xmlns:a16="http://schemas.microsoft.com/office/drawing/2014/main" id="{6268828B-23B3-4AF6-A838-6F0128B6F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90" y="3219078"/>
            <a:ext cx="3186814" cy="3638922"/>
          </a:xfrm>
          <a:custGeom>
            <a:avLst/>
            <a:gdLst>
              <a:gd name="connsiteX0" fmla="*/ 1156116 w 3186814"/>
              <a:gd name="connsiteY0" fmla="*/ 0 h 3638922"/>
              <a:gd name="connsiteX1" fmla="*/ 3186814 w 3186814"/>
              <a:gd name="connsiteY1" fmla="*/ 2030698 h 3638922"/>
              <a:gd name="connsiteX2" fmla="*/ 2447829 w 3186814"/>
              <a:gd name="connsiteY2" fmla="*/ 3597684 h 3638922"/>
              <a:gd name="connsiteX3" fmla="*/ 2392682 w 3186814"/>
              <a:gd name="connsiteY3" fmla="*/ 3638922 h 3638922"/>
              <a:gd name="connsiteX4" fmla="*/ 0 w 3186814"/>
              <a:gd name="connsiteY4" fmla="*/ 3638922 h 3638922"/>
              <a:gd name="connsiteX5" fmla="*/ 0 w 3186814"/>
              <a:gd name="connsiteY5" fmla="*/ 362315 h 3638922"/>
              <a:gd name="connsiteX6" fmla="*/ 20733 w 3186814"/>
              <a:gd name="connsiteY6" fmla="*/ 346811 h 3638922"/>
              <a:gd name="connsiteX7" fmla="*/ 1156116 w 3186814"/>
              <a:gd name="connsiteY7" fmla="*/ 0 h 363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6814" h="3638922">
                <a:moveTo>
                  <a:pt x="1156116" y="0"/>
                </a:moveTo>
                <a:cubicBezTo>
                  <a:pt x="2277640" y="0"/>
                  <a:pt x="3186814" y="909174"/>
                  <a:pt x="3186814" y="2030698"/>
                </a:cubicBezTo>
                <a:cubicBezTo>
                  <a:pt x="3186814" y="2661556"/>
                  <a:pt x="2899146" y="3225224"/>
                  <a:pt x="2447829" y="3597684"/>
                </a:cubicBezTo>
                <a:lnTo>
                  <a:pt x="2392682" y="3638922"/>
                </a:lnTo>
                <a:lnTo>
                  <a:pt x="0" y="3638922"/>
                </a:lnTo>
                <a:lnTo>
                  <a:pt x="0" y="362315"/>
                </a:lnTo>
                <a:lnTo>
                  <a:pt x="20733" y="346811"/>
                </a:lnTo>
                <a:cubicBezTo>
                  <a:pt x="344835" y="127853"/>
                  <a:pt x="735545" y="0"/>
                  <a:pt x="115611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39A1D611-C6DC-43FA-ACA3-C4E70E1BD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2100" y="3665550"/>
            <a:ext cx="3192449" cy="319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98EF1-5A02-995D-EA43-511E70598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640" y="-112395"/>
            <a:ext cx="3608070" cy="1345883"/>
          </a:xfrm>
        </p:spPr>
        <p:txBody>
          <a:bodyPr>
            <a:normAutofit/>
          </a:bodyPr>
          <a:lstStyle/>
          <a:p>
            <a:pPr algn="ctr"/>
            <a:r>
              <a:rPr lang="en-US" sz="1800">
                <a:latin typeface="Calibri"/>
                <a:cs typeface="Calibri"/>
              </a:rPr>
              <a:t>"Animals 2x2" </a:t>
            </a:r>
            <a:br>
              <a:rPr lang="en-US" sz="1800">
                <a:latin typeface="Calibri"/>
                <a:cs typeface="Calibri"/>
              </a:rPr>
            </a:br>
            <a:r>
              <a:rPr lang="en-US" sz="1800">
                <a:latin typeface="Calibri"/>
                <a:cs typeface="Calibri"/>
              </a:rPr>
              <a:t>@ the Lively Environmental Center </a:t>
            </a:r>
            <a:br>
              <a:rPr lang="en-US" sz="1800">
                <a:latin typeface="Calibri"/>
              </a:rPr>
            </a:br>
            <a:r>
              <a:rPr lang="en-US" sz="1800">
                <a:latin typeface="Calibri"/>
                <a:cs typeface="Calibri"/>
              </a:rPr>
              <a:t>Kindergarten-First Grade</a:t>
            </a:r>
            <a:endParaRPr lang="en-US" sz="18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2FB7CA1-0631-4F6E-FC7B-1F1C780F64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336322" y="2512139"/>
            <a:ext cx="4077018" cy="305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12F1E06-8D01-D36E-6833-16D301F031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6240000">
            <a:off x="8345560" y="2417474"/>
            <a:ext cx="3519805" cy="26550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A11A1F4-569F-8CDC-C92C-79E6FADCA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69212" y="1180765"/>
            <a:ext cx="5516880" cy="41351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FD6397-F7DC-4075-8FAE-F363D44DA514}"/>
              </a:ext>
            </a:extLst>
          </p:cNvPr>
          <p:cNvSpPr txBox="1"/>
          <p:nvPr/>
        </p:nvSpPr>
        <p:spPr>
          <a:xfrm>
            <a:off x="172720" y="386080"/>
            <a:ext cx="333248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We went on a leaf hunt, observed, compared and sorted the different types of leaves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75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indoor, person, child, young&#10;&#10;Description automatically generated">
            <a:extLst>
              <a:ext uri="{FF2B5EF4-FFF2-40B4-BE49-F238E27FC236}">
                <a16:creationId xmlns:a16="http://schemas.microsoft.com/office/drawing/2014/main" id="{20A922EC-3666-4CDD-08B6-167363C044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148768" y="2780665"/>
            <a:ext cx="1851264" cy="2492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0DE1CA44-5826-F12A-4C71-E47CED6FBA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5306" r="215"/>
          <a:stretch/>
        </p:blipFill>
        <p:spPr>
          <a:xfrm>
            <a:off x="913328" y="188849"/>
            <a:ext cx="6108326" cy="609915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7C8C7D-AD7D-0718-6B6E-4CF3D6946A06}"/>
              </a:ext>
            </a:extLst>
          </p:cNvPr>
          <p:cNvSpPr txBox="1">
            <a:spLocks/>
          </p:cNvSpPr>
          <p:nvPr/>
        </p:nvSpPr>
        <p:spPr>
          <a:xfrm>
            <a:off x="8051800" y="-635"/>
            <a:ext cx="3608070" cy="134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>
                <a:latin typeface="Calibri"/>
                <a:cs typeface="Calibri"/>
              </a:rPr>
              <a:t>"Animals 2x2" </a:t>
            </a:r>
            <a:br>
              <a:rPr lang="en-US" sz="1800">
                <a:latin typeface="Calibri"/>
                <a:cs typeface="Calibri"/>
              </a:rPr>
            </a:br>
            <a:r>
              <a:rPr lang="en-US" sz="1800">
                <a:latin typeface="Calibri"/>
                <a:cs typeface="Calibri"/>
              </a:rPr>
              <a:t>@ the Lively Environmental Center </a:t>
            </a:r>
            <a:br>
              <a:rPr lang="en-US" sz="1800">
                <a:latin typeface="Calibri"/>
              </a:rPr>
            </a:br>
            <a:r>
              <a:rPr lang="en-US" sz="1800">
                <a:latin typeface="Calibri"/>
                <a:cs typeface="Calibri"/>
              </a:rPr>
              <a:t>Kindergarten-First Grade</a:t>
            </a:r>
            <a:endParaRPr lang="en-US" sz="1800"/>
          </a:p>
        </p:txBody>
      </p:sp>
      <p:pic>
        <p:nvPicPr>
          <p:cNvPr id="9" name="Picture 9" descr="A picture containing text, person, indoor, child&#10;&#10;Description automatically generated">
            <a:extLst>
              <a:ext uri="{FF2B5EF4-FFF2-40B4-BE49-F238E27FC236}">
                <a16:creationId xmlns:a16="http://schemas.microsoft.com/office/drawing/2014/main" id="{2DF72482-02BC-B2F8-8813-02F9DF806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920" y="1729740"/>
            <a:ext cx="2550160" cy="1955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72B3FA-997E-F975-2E17-0530790EBC43}"/>
              </a:ext>
            </a:extLst>
          </p:cNvPr>
          <p:cNvSpPr txBox="1"/>
          <p:nvPr/>
        </p:nvSpPr>
        <p:spPr>
          <a:xfrm>
            <a:off x="7233920" y="3779520"/>
            <a:ext cx="27432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One of our students, Eva Binti, caught a frog at home and brought it to class! Her discovery was a class favorite!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671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A8B2-9DC7-8550-5A9A-746AAC81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0360" y="-71755"/>
            <a:ext cx="4085590" cy="1345883"/>
          </a:xfrm>
        </p:spPr>
        <p:txBody>
          <a:bodyPr>
            <a:normAutofit/>
          </a:bodyPr>
          <a:lstStyle/>
          <a:p>
            <a:pPr algn="ctr"/>
            <a:r>
              <a:rPr lang="en-US" sz="1800">
                <a:latin typeface="Calibri"/>
                <a:cs typeface="Calibri"/>
              </a:rPr>
              <a:t>"Animals 2x2" </a:t>
            </a:r>
            <a:br>
              <a:rPr lang="en-US" sz="1800">
                <a:latin typeface="Calibri"/>
                <a:cs typeface="Calibri"/>
              </a:rPr>
            </a:br>
            <a:r>
              <a:rPr lang="en-US" sz="1800">
                <a:latin typeface="Calibri"/>
                <a:cs typeface="Calibri"/>
              </a:rPr>
              <a:t>@ the Lively Environmental Center </a:t>
            </a:r>
            <a:br>
              <a:rPr lang="en-US" sz="1800">
                <a:latin typeface="Calibri"/>
                <a:cs typeface="Calibri"/>
              </a:rPr>
            </a:br>
            <a:r>
              <a:rPr lang="en-US" sz="1800">
                <a:latin typeface="Calibri"/>
                <a:cs typeface="Calibri"/>
              </a:rPr>
              <a:t>Kindergarten-First Grade</a:t>
            </a:r>
            <a:endParaRPr lang="en-US" sz="180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7D2E335-5CA7-349F-AE49-D7669F52CA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27532" y="1215055"/>
            <a:ext cx="5354895" cy="3916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69B9AD2-CE10-EAB9-2843-96181843F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7902" y="299556"/>
            <a:ext cx="3053368" cy="230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A picture containing person, indoor, child&#10;&#10;Description automatically generated">
            <a:extLst>
              <a:ext uri="{FF2B5EF4-FFF2-40B4-BE49-F238E27FC236}">
                <a16:creationId xmlns:a16="http://schemas.microsoft.com/office/drawing/2014/main" id="{7BF3FD9D-3131-E5FA-432F-C1DCC873E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90" y="3170208"/>
            <a:ext cx="2694316" cy="3563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21A054-5F73-AC6E-9487-92F557F9FA06}"/>
              </a:ext>
            </a:extLst>
          </p:cNvPr>
          <p:cNvSpPr txBox="1"/>
          <p:nvPr/>
        </p:nvSpPr>
        <p:spPr>
          <a:xfrm>
            <a:off x="3525137" y="5288759"/>
            <a:ext cx="866686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cs typeface="Calibri"/>
              </a:rPr>
              <a:t>We compare similar, but different types of animals: </a:t>
            </a:r>
            <a:endParaRPr lang="en-US"/>
          </a:p>
          <a:p>
            <a:pPr algn="ctr"/>
            <a:r>
              <a:rPr lang="en-US" sz="2400" b="1">
                <a:cs typeface="Calibri"/>
              </a:rPr>
              <a:t>red worms vs earthworms</a:t>
            </a:r>
          </a:p>
          <a:p>
            <a:pPr algn="ctr"/>
            <a:r>
              <a:rPr lang="en-US" sz="2400" b="1">
                <a:cs typeface="Calibri"/>
              </a:rPr>
              <a:t>guppies vs goldfish</a:t>
            </a:r>
          </a:p>
          <a:p>
            <a:pPr algn="ctr"/>
            <a:r>
              <a:rPr lang="en-US" sz="2400" b="1">
                <a:cs typeface="Calibri"/>
              </a:rPr>
              <a:t>land snails vs water snails</a:t>
            </a:r>
          </a:p>
        </p:txBody>
      </p:sp>
      <p:pic>
        <p:nvPicPr>
          <p:cNvPr id="3" name="Picture 3" descr="A picture containing person, child, child&#10;&#10;Description automatically generated">
            <a:extLst>
              <a:ext uri="{FF2B5EF4-FFF2-40B4-BE49-F238E27FC236}">
                <a16:creationId xmlns:a16="http://schemas.microsoft.com/office/drawing/2014/main" id="{5DF3B296-17DA-F896-5243-3B75334654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36" t="322" r="398" b="32642"/>
          <a:stretch/>
        </p:blipFill>
        <p:spPr>
          <a:xfrm>
            <a:off x="9037607" y="1330945"/>
            <a:ext cx="3016842" cy="1851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8" descr="A picture containing text, indoor, person, child&#10;&#10;Description automatically generated">
            <a:extLst>
              <a:ext uri="{FF2B5EF4-FFF2-40B4-BE49-F238E27FC236}">
                <a16:creationId xmlns:a16="http://schemas.microsoft.com/office/drawing/2014/main" id="{96B95E1C-4A82-D670-2FD2-7BBB2C87A9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530" r="523" b="12916"/>
          <a:stretch/>
        </p:blipFill>
        <p:spPr>
          <a:xfrm>
            <a:off x="9181381" y="3173764"/>
            <a:ext cx="2728840" cy="182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9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outdoor, fence, bench, tree&#10;&#10;Description automatically generated">
            <a:extLst>
              <a:ext uri="{FF2B5EF4-FFF2-40B4-BE49-F238E27FC236}">
                <a16:creationId xmlns:a16="http://schemas.microsoft.com/office/drawing/2014/main" id="{C42C8271-DC9D-E4C2-C36D-8A48104B63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94" r="25243"/>
          <a:stretch/>
        </p:blipFill>
        <p:spPr>
          <a:xfrm>
            <a:off x="2809340" y="2890116"/>
            <a:ext cx="3512818" cy="35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D3743B8-46AC-ABE8-D208-4451920F86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93502" y="192247"/>
            <a:ext cx="1682115" cy="2233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AE9C20-FAED-51F9-53F2-64737BFAD8BB}"/>
              </a:ext>
            </a:extLst>
          </p:cNvPr>
          <p:cNvSpPr txBox="1">
            <a:spLocks/>
          </p:cNvSpPr>
          <p:nvPr/>
        </p:nvSpPr>
        <p:spPr>
          <a:xfrm>
            <a:off x="7726680" y="-163195"/>
            <a:ext cx="4085590" cy="134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>
                <a:latin typeface="Calibri"/>
                <a:cs typeface="Calibri"/>
              </a:rPr>
              <a:t>"Animals 2x2" </a:t>
            </a:r>
            <a:br>
              <a:rPr lang="en-US" sz="1800">
                <a:latin typeface="Calibri"/>
                <a:cs typeface="Calibri"/>
              </a:rPr>
            </a:br>
            <a:r>
              <a:rPr lang="en-US" sz="1800">
                <a:latin typeface="Calibri"/>
                <a:cs typeface="Calibri"/>
              </a:rPr>
              <a:t>@ the Lively Environmental Center </a:t>
            </a:r>
            <a:br>
              <a:rPr lang="en-US" sz="1800">
                <a:latin typeface="Calibri"/>
                <a:cs typeface="Calibri"/>
              </a:rPr>
            </a:br>
            <a:r>
              <a:rPr lang="en-US" sz="1800">
                <a:latin typeface="Calibri"/>
                <a:cs typeface="Calibri"/>
              </a:rPr>
              <a:t>Kindergarten-First Grade</a:t>
            </a:r>
            <a:endParaRPr lang="en-US" sz="180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7297B58F-D9E9-A25C-C92B-27E5BC3C8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840" y="1055040"/>
            <a:ext cx="5191760" cy="38843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10" descr="A picture containing child, little, outdoor, snow&#10;&#10;Description automatically generated">
            <a:extLst>
              <a:ext uri="{FF2B5EF4-FFF2-40B4-BE49-F238E27FC236}">
                <a16:creationId xmlns:a16="http://schemas.microsoft.com/office/drawing/2014/main" id="{75C52DB9-C84D-1025-90B6-C401C3FB5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13" y="97472"/>
            <a:ext cx="3004065" cy="4030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CC2FA546-87BF-2D73-5846-21A5375B8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656" y="4254062"/>
            <a:ext cx="1468755" cy="1948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B66071-5A14-9C7F-A13F-F53F62501DAC}"/>
              </a:ext>
            </a:extLst>
          </p:cNvPr>
          <p:cNvSpPr txBox="1"/>
          <p:nvPr/>
        </p:nvSpPr>
        <p:spPr>
          <a:xfrm>
            <a:off x="6329680" y="5110480"/>
            <a:ext cx="585216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Rain, snow or shine, the students observe nature and record their observations in their sketch journals and on their checklists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939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29F113C-ED3A-CCD4-ACB3-DA1253C772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00874" y="1630593"/>
            <a:ext cx="6692180" cy="5072463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294C87A-4966-7C0A-3324-6BB6B8802A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17857"/>
          <a:stretch/>
        </p:blipFill>
        <p:spPr>
          <a:xfrm>
            <a:off x="363178" y="2273674"/>
            <a:ext cx="4933339" cy="3005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D42148-AF5F-B8AA-40AA-5A67C3B3AA5A}"/>
              </a:ext>
            </a:extLst>
          </p:cNvPr>
          <p:cNvSpPr txBox="1"/>
          <p:nvPr/>
        </p:nvSpPr>
        <p:spPr>
          <a:xfrm>
            <a:off x="7741920" y="132080"/>
            <a:ext cx="41148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3F2441"/>
                </a:solidFill>
              </a:rPr>
              <a:t>"Animals 2x2" </a:t>
            </a:r>
            <a:r>
              <a:rPr lang="en-US">
                <a:cs typeface="Calibri"/>
              </a:rPr>
              <a:t>​</a:t>
            </a:r>
            <a:br>
              <a:rPr lang="en-US">
                <a:cs typeface="Calibri"/>
              </a:rPr>
            </a:br>
            <a:r>
              <a:rPr lang="en-US">
                <a:solidFill>
                  <a:srgbClr val="3F2441"/>
                </a:solidFill>
              </a:rPr>
              <a:t>@ the Lively Environmental Center </a:t>
            </a:r>
            <a:r>
              <a:rPr lang="en-US">
                <a:cs typeface="Calibri"/>
              </a:rPr>
              <a:t>​</a:t>
            </a:r>
            <a:br>
              <a:rPr lang="en-US">
                <a:cs typeface="Calibri"/>
              </a:rPr>
            </a:br>
            <a:r>
              <a:rPr lang="en-US">
                <a:solidFill>
                  <a:srgbClr val="3F2441"/>
                </a:solidFill>
              </a:rPr>
              <a:t>Kindergarten-First Grade</a:t>
            </a:r>
            <a:endParaRPr lang="en-US" b="1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B0425-9707-3E7A-1E53-D7C1237EDA7F}"/>
              </a:ext>
            </a:extLst>
          </p:cNvPr>
          <p:cNvSpPr txBox="1"/>
          <p:nvPr/>
        </p:nvSpPr>
        <p:spPr>
          <a:xfrm>
            <a:off x="680720" y="121920"/>
            <a:ext cx="62484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cs typeface="Calibri"/>
              </a:rPr>
              <a:t>In the classroom, we continue our learning about animals by creating pop-up books with diagrams and sentences about the animals.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2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DACBDB-9C38-4364-A45F-E430E57D7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4FA0A4-DC00-4A44-912A-BAC6A6C13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2" name="Decorative Circles">
            <a:extLst>
              <a:ext uri="{FF2B5EF4-FFF2-40B4-BE49-F238E27FC236}">
                <a16:creationId xmlns:a16="http://schemas.microsoft.com/office/drawing/2014/main" id="{2880F677-3490-475B-ABC2-E84BDEC5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4277" y="956155"/>
            <a:ext cx="9049452" cy="1836961"/>
            <a:chOff x="374277" y="956155"/>
            <a:chExt cx="9049452" cy="183696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7BBAE30-715D-4400-9E05-1E39217EC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06096" y="1977248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F9419BD-66B8-4B5D-979F-64863DD32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68530" y="95615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0E411BB-D3CD-40AD-9676-915898DAB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0362" y="235440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0FC9C30-25A3-47A4-9A66-92AE50359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4277" y="1901154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8C1C480-F57B-4132-A7DA-6909F076C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012" y="2326675"/>
              <a:ext cx="466441" cy="466441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">
            <a:extLst>
              <a:ext uri="{FF2B5EF4-FFF2-40B4-BE49-F238E27FC236}">
                <a16:creationId xmlns:a16="http://schemas.microsoft.com/office/drawing/2014/main" id="{83530D07-6CB8-4A4F-8F6A-9BA5DAFB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665048" y="0"/>
            <a:ext cx="4408870" cy="2474031"/>
          </a:xfrm>
          <a:custGeom>
            <a:avLst/>
            <a:gdLst>
              <a:gd name="connsiteX0" fmla="*/ 18128 w 4408870"/>
              <a:gd name="connsiteY0" fmla="*/ 0 h 2474031"/>
              <a:gd name="connsiteX1" fmla="*/ 4390742 w 4408870"/>
              <a:gd name="connsiteY1" fmla="*/ 0 h 2474031"/>
              <a:gd name="connsiteX2" fmla="*/ 4397489 w 4408870"/>
              <a:gd name="connsiteY2" fmla="*/ 44205 h 2474031"/>
              <a:gd name="connsiteX3" fmla="*/ 4408870 w 4408870"/>
              <a:gd name="connsiteY3" fmla="*/ 269596 h 2474031"/>
              <a:gd name="connsiteX4" fmla="*/ 2204435 w 4408870"/>
              <a:gd name="connsiteY4" fmla="*/ 2474031 h 2474031"/>
              <a:gd name="connsiteX5" fmla="*/ 0 w 4408870"/>
              <a:gd name="connsiteY5" fmla="*/ 269596 h 2474031"/>
              <a:gd name="connsiteX6" fmla="*/ 11381 w 4408870"/>
              <a:gd name="connsiteY6" fmla="*/ 44205 h 24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8870" h="2474031">
                <a:moveTo>
                  <a:pt x="18128" y="0"/>
                </a:moveTo>
                <a:lnTo>
                  <a:pt x="4390742" y="0"/>
                </a:lnTo>
                <a:lnTo>
                  <a:pt x="4397489" y="44205"/>
                </a:lnTo>
                <a:cubicBezTo>
                  <a:pt x="4405015" y="118312"/>
                  <a:pt x="4408870" y="193504"/>
                  <a:pt x="4408870" y="269596"/>
                </a:cubicBezTo>
                <a:cubicBezTo>
                  <a:pt x="4408870" y="1487072"/>
                  <a:pt x="3421911" y="2474031"/>
                  <a:pt x="2204435" y="2474031"/>
                </a:cubicBezTo>
                <a:cubicBezTo>
                  <a:pt x="986959" y="2474031"/>
                  <a:pt x="0" y="1487072"/>
                  <a:pt x="0" y="269596"/>
                </a:cubicBezTo>
                <a:cubicBezTo>
                  <a:pt x="0" y="193504"/>
                  <a:pt x="3855" y="118312"/>
                  <a:pt x="11381" y="4420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94965F7A-44F2-4AEF-8A25-106E57C63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2" t="48467" r="13582" b="10444"/>
          <a:stretch/>
        </p:blipFill>
        <p:spPr>
          <a:xfrm>
            <a:off x="688614" y="34965"/>
            <a:ext cx="4368276" cy="2507327"/>
          </a:xfrm>
          <a:prstGeom prst="rect">
            <a:avLst/>
          </a:prstGeom>
        </p:spPr>
      </p:pic>
      <p:sp>
        <p:nvSpPr>
          <p:cNvPr id="43" name="Oval 4">
            <a:extLst>
              <a:ext uri="{FF2B5EF4-FFF2-40B4-BE49-F238E27FC236}">
                <a16:creationId xmlns:a16="http://schemas.microsoft.com/office/drawing/2014/main" id="{A0B0F77F-92C2-4EA4-88A3-070B345D0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9152" y="94983"/>
            <a:ext cx="2698133" cy="26981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2F3205C3-F980-4EB3-9545-9CAA456A4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9326987" y="0"/>
            <a:ext cx="2861965" cy="3133761"/>
          </a:xfrm>
          <a:custGeom>
            <a:avLst/>
            <a:gdLst>
              <a:gd name="connsiteX0" fmla="*/ 152193 w 2976254"/>
              <a:gd name="connsiteY0" fmla="*/ 0 h 3258904"/>
              <a:gd name="connsiteX1" fmla="*/ 2976254 w 2976254"/>
              <a:gd name="connsiteY1" fmla="*/ 0 h 3258904"/>
              <a:gd name="connsiteX2" fmla="*/ 2976254 w 2976254"/>
              <a:gd name="connsiteY2" fmla="*/ 3192289 h 3258904"/>
              <a:gd name="connsiteX3" fmla="*/ 2908439 w 2976254"/>
              <a:gd name="connsiteY3" fmla="*/ 3209726 h 3258904"/>
              <a:gd name="connsiteX4" fmla="*/ 2420603 w 2976254"/>
              <a:gd name="connsiteY4" fmla="*/ 3258904 h 3258904"/>
              <a:gd name="connsiteX5" fmla="*/ 0 w 2976254"/>
              <a:gd name="connsiteY5" fmla="*/ 838301 h 3258904"/>
              <a:gd name="connsiteX6" fmla="*/ 108826 w 2976254"/>
              <a:gd name="connsiteY6" fmla="*/ 118488 h 325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6254" h="3258904">
                <a:moveTo>
                  <a:pt x="152193" y="0"/>
                </a:moveTo>
                <a:lnTo>
                  <a:pt x="2976254" y="0"/>
                </a:lnTo>
                <a:lnTo>
                  <a:pt x="2976254" y="3192289"/>
                </a:lnTo>
                <a:lnTo>
                  <a:pt x="2908439" y="3209726"/>
                </a:lnTo>
                <a:cubicBezTo>
                  <a:pt x="2750864" y="3241971"/>
                  <a:pt x="2587711" y="3258904"/>
                  <a:pt x="2420603" y="3258904"/>
                </a:cubicBezTo>
                <a:cubicBezTo>
                  <a:pt x="1083741" y="3258904"/>
                  <a:pt x="0" y="2175163"/>
                  <a:pt x="0" y="838301"/>
                </a:cubicBezTo>
                <a:cubicBezTo>
                  <a:pt x="0" y="587639"/>
                  <a:pt x="38100" y="345877"/>
                  <a:pt x="108826" y="11848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D916385E-2011-4632-B599-29C7D2834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917" t="40037" r="12288" b="12942"/>
          <a:stretch/>
        </p:blipFill>
        <p:spPr>
          <a:xfrm rot="5400000">
            <a:off x="9216339" y="143722"/>
            <a:ext cx="3119383" cy="283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27621-C130-DC53-21C9-C72C0FB1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826" y="3085399"/>
            <a:ext cx="7311973" cy="2062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"A Sticky Situation"</a:t>
            </a:r>
            <a:br>
              <a:rPr lang="en-US"/>
            </a:br>
            <a:r>
              <a:rPr lang="en-US"/>
              <a:t>Kindergarten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A6269A2E-1142-4640-87F2-FB272B760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9151" y="94982"/>
            <a:ext cx="2698133" cy="2698133"/>
          </a:xfrm>
          <a:prstGeom prst="rect">
            <a:avLst/>
          </a:prstGeom>
        </p:spPr>
      </p:pic>
      <p:sp>
        <p:nvSpPr>
          <p:cNvPr id="51" name="Oval 1">
            <a:extLst>
              <a:ext uri="{FF2B5EF4-FFF2-40B4-BE49-F238E27FC236}">
                <a16:creationId xmlns:a16="http://schemas.microsoft.com/office/drawing/2014/main" id="{6268828B-23B3-4AF6-A838-6F0128B6F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90" y="3219078"/>
            <a:ext cx="3186814" cy="3638922"/>
          </a:xfrm>
          <a:custGeom>
            <a:avLst/>
            <a:gdLst>
              <a:gd name="connsiteX0" fmla="*/ 1156116 w 3186814"/>
              <a:gd name="connsiteY0" fmla="*/ 0 h 3638922"/>
              <a:gd name="connsiteX1" fmla="*/ 3186814 w 3186814"/>
              <a:gd name="connsiteY1" fmla="*/ 2030698 h 3638922"/>
              <a:gd name="connsiteX2" fmla="*/ 2447829 w 3186814"/>
              <a:gd name="connsiteY2" fmla="*/ 3597684 h 3638922"/>
              <a:gd name="connsiteX3" fmla="*/ 2392682 w 3186814"/>
              <a:gd name="connsiteY3" fmla="*/ 3638922 h 3638922"/>
              <a:gd name="connsiteX4" fmla="*/ 0 w 3186814"/>
              <a:gd name="connsiteY4" fmla="*/ 3638922 h 3638922"/>
              <a:gd name="connsiteX5" fmla="*/ 0 w 3186814"/>
              <a:gd name="connsiteY5" fmla="*/ 362315 h 3638922"/>
              <a:gd name="connsiteX6" fmla="*/ 20733 w 3186814"/>
              <a:gd name="connsiteY6" fmla="*/ 346811 h 3638922"/>
              <a:gd name="connsiteX7" fmla="*/ 1156116 w 3186814"/>
              <a:gd name="connsiteY7" fmla="*/ 0 h 363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6814" h="3638922">
                <a:moveTo>
                  <a:pt x="1156116" y="0"/>
                </a:moveTo>
                <a:cubicBezTo>
                  <a:pt x="2277640" y="0"/>
                  <a:pt x="3186814" y="909174"/>
                  <a:pt x="3186814" y="2030698"/>
                </a:cubicBezTo>
                <a:cubicBezTo>
                  <a:pt x="3186814" y="2661556"/>
                  <a:pt x="2899146" y="3225224"/>
                  <a:pt x="2447829" y="3597684"/>
                </a:cubicBezTo>
                <a:lnTo>
                  <a:pt x="2392682" y="3638922"/>
                </a:lnTo>
                <a:lnTo>
                  <a:pt x="0" y="3638922"/>
                </a:lnTo>
                <a:lnTo>
                  <a:pt x="0" y="362315"/>
                </a:lnTo>
                <a:lnTo>
                  <a:pt x="20733" y="346811"/>
                </a:lnTo>
                <a:cubicBezTo>
                  <a:pt x="344835" y="127853"/>
                  <a:pt x="735545" y="0"/>
                  <a:pt x="115611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39A1D611-C6DC-43FA-ACA3-C4E70E1BD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2100" y="3665550"/>
            <a:ext cx="3192449" cy="319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4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1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64C432F0-6CC7-4E0D-B3C1-16A5DA04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E7C55E8-05B9-4845-89C6-534070477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2" name="Decorative Circles">
            <a:extLst>
              <a:ext uri="{FF2B5EF4-FFF2-40B4-BE49-F238E27FC236}">
                <a16:creationId xmlns:a16="http://schemas.microsoft.com/office/drawing/2014/main" id="{C5847F90-F965-420E-8DF9-A279BE0A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90488" y="299808"/>
            <a:ext cx="4207168" cy="5057725"/>
            <a:chOff x="7890488" y="299808"/>
            <a:chExt cx="4207168" cy="5057725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E7E9BC6-B52D-4A34-8234-D8DF50AB5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51990" y="1033647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F435FA8-FAA3-4CC6-BC47-8A9632F76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1215" y="58491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08E50DB-5606-4C7A-B7D3-1FC3B16EC5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134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191E8B5-E0B9-44EB-A779-5CC2DC76E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90488" y="2596489"/>
              <a:ext cx="262912" cy="262912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92130AA-EB60-4184-AA5B-CFC2A16DF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74974" y="340287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19D1E7E-0EAC-49BC-9480-D7E8E22BC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8623" y="5244166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AD87C78-0EA7-4C6B-9A3A-FBBE2C9AAE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80039" y="311536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5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F9364A90-5F3D-E562-8F2C-7C5F352CB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23"/>
          <a:stretch/>
        </p:blipFill>
        <p:spPr>
          <a:xfrm>
            <a:off x="7437240" y="688800"/>
            <a:ext cx="4751709" cy="5443135"/>
          </a:xfrm>
          <a:custGeom>
            <a:avLst/>
            <a:gdLst/>
            <a:ahLst/>
            <a:cxnLst/>
            <a:rect l="l" t="t" r="r" b="b"/>
            <a:pathLst>
              <a:path w="3462614" h="3973992">
                <a:moveTo>
                  <a:pt x="1986996" y="0"/>
                </a:moveTo>
                <a:cubicBezTo>
                  <a:pt x="2535690" y="0"/>
                  <a:pt x="3032439" y="222402"/>
                  <a:pt x="3392015" y="581978"/>
                </a:cubicBezTo>
                <a:lnTo>
                  <a:pt x="3462614" y="659657"/>
                </a:lnTo>
                <a:lnTo>
                  <a:pt x="3462614" y="3314336"/>
                </a:lnTo>
                <a:lnTo>
                  <a:pt x="3392015" y="3392015"/>
                </a:lnTo>
                <a:cubicBezTo>
                  <a:pt x="3032439" y="3751590"/>
                  <a:pt x="2535690" y="3973992"/>
                  <a:pt x="1986996" y="3973992"/>
                </a:cubicBezTo>
                <a:cubicBezTo>
                  <a:pt x="889608" y="3973992"/>
                  <a:pt x="0" y="3084384"/>
                  <a:pt x="0" y="1986996"/>
                </a:cubicBezTo>
                <a:cubicBezTo>
                  <a:pt x="0" y="889608"/>
                  <a:pt x="889608" y="0"/>
                  <a:pt x="1986996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137001F-5260-9619-B2D2-0C8C3D6ED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77" r="1" b="24987"/>
          <a:stretch/>
        </p:blipFill>
        <p:spPr>
          <a:xfrm>
            <a:off x="611951" y="3"/>
            <a:ext cx="4844229" cy="3915610"/>
          </a:xfrm>
          <a:custGeom>
            <a:avLst/>
            <a:gdLst/>
            <a:ahLst/>
            <a:cxnLst/>
            <a:rect l="l" t="t" r="r" b="b"/>
            <a:pathLst>
              <a:path w="3047060" h="2463497">
                <a:moveTo>
                  <a:pt x="326110" y="0"/>
                </a:moveTo>
                <a:lnTo>
                  <a:pt x="2720950" y="0"/>
                </a:lnTo>
                <a:lnTo>
                  <a:pt x="2786865" y="88147"/>
                </a:lnTo>
                <a:cubicBezTo>
                  <a:pt x="2951138" y="331304"/>
                  <a:pt x="3047060" y="624434"/>
                  <a:pt x="3047060" y="939967"/>
                </a:cubicBezTo>
                <a:cubicBezTo>
                  <a:pt x="3047060" y="1781389"/>
                  <a:pt x="2364952" y="2463497"/>
                  <a:pt x="1523530" y="2463497"/>
                </a:cubicBezTo>
                <a:cubicBezTo>
                  <a:pt x="682108" y="2463497"/>
                  <a:pt x="0" y="1781389"/>
                  <a:pt x="0" y="939967"/>
                </a:cubicBezTo>
                <a:cubicBezTo>
                  <a:pt x="0" y="624434"/>
                  <a:pt x="95922" y="331304"/>
                  <a:pt x="260195" y="88147"/>
                </a:cubicBezTo>
                <a:close/>
              </a:path>
            </a:pathLst>
          </a:custGeom>
        </p:spPr>
      </p:pic>
      <p:pic>
        <p:nvPicPr>
          <p:cNvPr id="6" name="Picture 6" descr="A picture containing text, person, table, sitting&#10;&#10;Description automatically generated">
            <a:extLst>
              <a:ext uri="{FF2B5EF4-FFF2-40B4-BE49-F238E27FC236}">
                <a16:creationId xmlns:a16="http://schemas.microsoft.com/office/drawing/2014/main" id="{7768CEDE-FC81-2BD6-FFF2-5A3841A92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2" r="23325" b="-4"/>
          <a:stretch/>
        </p:blipFill>
        <p:spPr>
          <a:xfrm>
            <a:off x="4101951" y="2829758"/>
            <a:ext cx="3981127" cy="3981127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1CEC82-1950-E19E-BEC8-9F8ABA6B7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93214" y="4687948"/>
            <a:ext cx="5047488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7578AFD-B706-CEEA-9F97-5F5980A2AD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0" r="4367" b="4"/>
          <a:stretch/>
        </p:blipFill>
        <p:spPr>
          <a:xfrm>
            <a:off x="1891535" y="-7030525"/>
            <a:ext cx="6008795" cy="4821383"/>
          </a:xfrm>
          <a:custGeom>
            <a:avLst/>
            <a:gdLst/>
            <a:ahLst/>
            <a:cxnLst/>
            <a:rect l="l" t="t" r="r" b="b"/>
            <a:pathLst>
              <a:path w="3047060" h="2463497">
                <a:moveTo>
                  <a:pt x="326110" y="0"/>
                </a:moveTo>
                <a:lnTo>
                  <a:pt x="2720950" y="0"/>
                </a:lnTo>
                <a:lnTo>
                  <a:pt x="2786865" y="88147"/>
                </a:lnTo>
                <a:cubicBezTo>
                  <a:pt x="2951138" y="331304"/>
                  <a:pt x="3047060" y="624434"/>
                  <a:pt x="3047060" y="939967"/>
                </a:cubicBezTo>
                <a:cubicBezTo>
                  <a:pt x="3047060" y="1781389"/>
                  <a:pt x="2364952" y="2463497"/>
                  <a:pt x="1523530" y="2463497"/>
                </a:cubicBezTo>
                <a:cubicBezTo>
                  <a:pt x="682108" y="2463497"/>
                  <a:pt x="0" y="1781389"/>
                  <a:pt x="0" y="939967"/>
                </a:cubicBezTo>
                <a:cubicBezTo>
                  <a:pt x="0" y="624434"/>
                  <a:pt x="95922" y="331304"/>
                  <a:pt x="260195" y="88147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D90928-EB23-5063-0B05-E098FFC1990A}"/>
              </a:ext>
            </a:extLst>
          </p:cNvPr>
          <p:cNvSpPr txBox="1"/>
          <p:nvPr/>
        </p:nvSpPr>
        <p:spPr>
          <a:xfrm>
            <a:off x="231571" y="4306690"/>
            <a:ext cx="377952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ea typeface="+mn-lt"/>
                <a:cs typeface="+mn-lt"/>
              </a:rPr>
              <a:t>Inspired by the story, Three Billy Goats Gruff, Kindergarten students were presented with a design challenge to create a bridge to safely allow the </a:t>
            </a:r>
            <a:r>
              <a:rPr lang="en-US" sz="2400" b="1" err="1">
                <a:ea typeface="+mn-lt"/>
                <a:cs typeface="+mn-lt"/>
              </a:rPr>
              <a:t>billy</a:t>
            </a:r>
            <a:r>
              <a:rPr lang="en-US" sz="2400" b="1">
                <a:ea typeface="+mn-lt"/>
                <a:cs typeface="+mn-lt"/>
              </a:rPr>
              <a:t> goats to get past the troll!</a:t>
            </a:r>
            <a:endParaRPr lang="en-US"/>
          </a:p>
          <a:p>
            <a:endParaRPr lang="en-US" sz="2400">
              <a:ea typeface="+mn-lt"/>
              <a:cs typeface="+mn-lt"/>
            </a:endParaRPr>
          </a:p>
          <a:p>
            <a:pPr algn="ctr"/>
            <a:endParaRPr lang="en-US" sz="2400" b="1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07A06-D9C1-0E74-BF3F-38012A1E13C4}"/>
              </a:ext>
            </a:extLst>
          </p:cNvPr>
          <p:cNvSpPr txBox="1"/>
          <p:nvPr/>
        </p:nvSpPr>
        <p:spPr>
          <a:xfrm>
            <a:off x="8596141" y="15630"/>
            <a:ext cx="4560277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"A Sticky Situation"</a:t>
            </a:r>
          </a:p>
          <a:p>
            <a:pPr algn="ctr"/>
            <a:r>
              <a:rPr lang="en-US">
                <a:cs typeface="Calibri"/>
              </a:rPr>
              <a:t>Kindergarten</a:t>
            </a:r>
          </a:p>
          <a:p>
            <a:pPr algn="ctr"/>
            <a:endParaRPr lang="en-US" sz="2800" b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979A1-B2DC-1C1F-53E9-355FFE1B6BBF}"/>
              </a:ext>
            </a:extLst>
          </p:cNvPr>
          <p:cNvSpPr txBox="1"/>
          <p:nvPr/>
        </p:nvSpPr>
        <p:spPr>
          <a:xfrm>
            <a:off x="5455920" y="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82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A8E7829-03C5-4BA7-94CC-18DC3EB9B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064E43-F31A-4FDC-96B0-A60BC3245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A5FF1-D14D-35AF-BC23-EF1002519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5" y="-4174"/>
            <a:ext cx="3250050" cy="16576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400" b="1">
                <a:latin typeface="Calibri"/>
                <a:cs typeface="Calibri"/>
              </a:rPr>
              <a:t>Students work through </a:t>
            </a:r>
            <a:r>
              <a:rPr lang="en-US" sz="2400" b="1">
                <a:ea typeface="+mj-lt"/>
                <a:cs typeface="+mj-lt"/>
              </a:rPr>
              <a:t>the Engineering Design Process to create their bridges.</a:t>
            </a:r>
            <a:endParaRPr lang="en-US" sz="2400" b="1">
              <a:latin typeface="Calibri"/>
              <a:ea typeface="Calibri"/>
              <a:cs typeface="Calibri"/>
            </a:endParaRPr>
          </a:p>
        </p:txBody>
      </p:sp>
      <p:grpSp>
        <p:nvGrpSpPr>
          <p:cNvPr id="36" name="Decorative Circle">
            <a:extLst>
              <a:ext uri="{FF2B5EF4-FFF2-40B4-BE49-F238E27FC236}">
                <a16:creationId xmlns:a16="http://schemas.microsoft.com/office/drawing/2014/main" id="{712F6707-F898-4F79-9453-B9602B0C7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4621" y="3777735"/>
            <a:ext cx="8582679" cy="2709586"/>
            <a:chOff x="364621" y="3777735"/>
            <a:chExt cx="8582679" cy="270958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37E0528-FD6A-4865-A02C-BD5AFBEB8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5300000">
              <a:off x="1106627" y="377773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638B3D5-030B-4EBF-A490-5B2044B57A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80859" y="6020880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55AAE96-8333-4CF0-AB23-FBEEF7CC78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90987" y="573577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6023168-7CB1-4865-A501-9D8103D9F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5300000">
              <a:off x="364621" y="4128028"/>
              <a:ext cx="466441" cy="46644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FE4BB42-C973-4A72-8E5D-3333EBE8B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608370" y="6020880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A picture containing text, indoor, person, floor&#10;&#10;Description automatically generated">
            <a:extLst>
              <a:ext uri="{FF2B5EF4-FFF2-40B4-BE49-F238E27FC236}">
                <a16:creationId xmlns:a16="http://schemas.microsoft.com/office/drawing/2014/main" id="{B77227B0-F70C-F1F6-7434-B70358DE3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" r="12224" b="4"/>
          <a:stretch/>
        </p:blipFill>
        <p:spPr>
          <a:xfrm>
            <a:off x="1734" y="3548988"/>
            <a:ext cx="3777290" cy="3309017"/>
          </a:xfrm>
          <a:custGeom>
            <a:avLst/>
            <a:gdLst/>
            <a:ahLst/>
            <a:cxnLst/>
            <a:rect l="l" t="t" r="r" b="b"/>
            <a:pathLst>
              <a:path w="2770875" h="2431999">
                <a:moveTo>
                  <a:pt x="1385438" y="0"/>
                </a:moveTo>
                <a:cubicBezTo>
                  <a:pt x="2150594" y="0"/>
                  <a:pt x="2770875" y="620281"/>
                  <a:pt x="2770875" y="1385438"/>
                </a:cubicBezTo>
                <a:cubicBezTo>
                  <a:pt x="2770875" y="1768016"/>
                  <a:pt x="2615804" y="2114375"/>
                  <a:pt x="2365090" y="2365091"/>
                </a:cubicBezTo>
                <a:lnTo>
                  <a:pt x="2291471" y="2431999"/>
                </a:lnTo>
                <a:lnTo>
                  <a:pt x="479403" y="2431999"/>
                </a:lnTo>
                <a:lnTo>
                  <a:pt x="405785" y="2365091"/>
                </a:lnTo>
                <a:cubicBezTo>
                  <a:pt x="155071" y="2114375"/>
                  <a:pt x="0" y="1768016"/>
                  <a:pt x="0" y="1385438"/>
                </a:cubicBezTo>
                <a:cubicBezTo>
                  <a:pt x="0" y="620281"/>
                  <a:pt x="620281" y="0"/>
                  <a:pt x="1385438" y="0"/>
                </a:cubicBezTo>
                <a:close/>
              </a:path>
            </a:pathLst>
          </a:custGeom>
        </p:spPr>
      </p:pic>
      <p:pic>
        <p:nvPicPr>
          <p:cNvPr id="3" name="Picture 3" descr="A picture containing table, person, floor, indoor&#10;&#10;Description automatically generated">
            <a:extLst>
              <a:ext uri="{FF2B5EF4-FFF2-40B4-BE49-F238E27FC236}">
                <a16:creationId xmlns:a16="http://schemas.microsoft.com/office/drawing/2014/main" id="{A08EABC8-ADDE-C455-B50D-6A428B6EC5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21" r="5876" b="-5"/>
          <a:stretch/>
        </p:blipFill>
        <p:spPr>
          <a:xfrm>
            <a:off x="2816160" y="142"/>
            <a:ext cx="4626844" cy="4698729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5" name="Picture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B1339AC1-FE65-5F95-A8C1-DFB5FEAA9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23" r="-5" b="22174"/>
          <a:stretch/>
        </p:blipFill>
        <p:spPr>
          <a:xfrm>
            <a:off x="14818437" y="-241338"/>
            <a:ext cx="4930438" cy="494481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6" name="Picture 6" descr="A picture containing text, person, indoor, plastic&#10;&#10;Description automatically generated">
            <a:extLst>
              <a:ext uri="{FF2B5EF4-FFF2-40B4-BE49-F238E27FC236}">
                <a16:creationId xmlns:a16="http://schemas.microsoft.com/office/drawing/2014/main" id="{18CCE30B-461A-502C-C540-D027F30BE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07" r="1" b="14458"/>
          <a:stretch/>
        </p:blipFill>
        <p:spPr>
          <a:xfrm>
            <a:off x="6632555" y="1604827"/>
            <a:ext cx="5637676" cy="5578293"/>
          </a:xfrm>
          <a:custGeom>
            <a:avLst/>
            <a:gdLst/>
            <a:ahLst/>
            <a:cxnLst/>
            <a:rect l="l" t="t" r="r" b="b"/>
            <a:pathLst>
              <a:path w="2661563" h="2630935">
                <a:moveTo>
                  <a:pt x="1534054" y="0"/>
                </a:moveTo>
                <a:cubicBezTo>
                  <a:pt x="1961952" y="0"/>
                  <a:pt x="2349342" y="173441"/>
                  <a:pt x="2629757" y="453856"/>
                </a:cubicBezTo>
                <a:lnTo>
                  <a:pt x="2661563" y="488851"/>
                </a:lnTo>
                <a:lnTo>
                  <a:pt x="2661563" y="2610264"/>
                </a:lnTo>
                <a:lnTo>
                  <a:pt x="2642776" y="2630935"/>
                </a:lnTo>
                <a:lnTo>
                  <a:pt x="425330" y="2630935"/>
                </a:lnTo>
                <a:lnTo>
                  <a:pt x="338339" y="2535220"/>
                </a:lnTo>
                <a:cubicBezTo>
                  <a:pt x="172550" y="2334330"/>
                  <a:pt x="56408" y="2090946"/>
                  <a:pt x="8699" y="1823855"/>
                </a:cubicBezTo>
                <a:lnTo>
                  <a:pt x="0" y="1758642"/>
                </a:lnTo>
                <a:lnTo>
                  <a:pt x="0" y="1341957"/>
                </a:lnTo>
                <a:lnTo>
                  <a:pt x="15978" y="1237268"/>
                </a:lnTo>
                <a:cubicBezTo>
                  <a:pt x="160468" y="531160"/>
                  <a:pt x="785231" y="0"/>
                  <a:pt x="1534054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66E466-B5A8-01E6-A3A5-3622FC86FDF3}"/>
              </a:ext>
            </a:extLst>
          </p:cNvPr>
          <p:cNvSpPr txBox="1"/>
          <p:nvPr/>
        </p:nvSpPr>
        <p:spPr>
          <a:xfrm>
            <a:off x="5881858" y="-4689"/>
            <a:ext cx="6658707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4400" b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BC1AB0-6A8F-780B-601D-B6E7AC3FD3B5}"/>
              </a:ext>
            </a:extLst>
          </p:cNvPr>
          <p:cNvSpPr txBox="1"/>
          <p:nvPr/>
        </p:nvSpPr>
        <p:spPr>
          <a:xfrm>
            <a:off x="8693052" y="-4690"/>
            <a:ext cx="4560277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"A Sticky Situation"</a:t>
            </a:r>
          </a:p>
          <a:p>
            <a:pPr algn="ctr"/>
            <a:r>
              <a:rPr lang="en-US">
                <a:cs typeface="Calibri"/>
              </a:rPr>
              <a:t>Kindergarten</a:t>
            </a:r>
          </a:p>
          <a:p>
            <a:pPr algn="ctr"/>
            <a:endParaRPr lang="en-US" sz="2800" b="1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7" name="Picture 9" descr="Diagram&#10;&#10;Description automatically generated">
            <a:extLst>
              <a:ext uri="{FF2B5EF4-FFF2-40B4-BE49-F238E27FC236}">
                <a16:creationId xmlns:a16="http://schemas.microsoft.com/office/drawing/2014/main" id="{5209C0EC-9C37-5558-ECAC-926755830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040" y="4963160"/>
            <a:ext cx="1757680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8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52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54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7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71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54" name="Rectangle 73">
            <a:extLst>
              <a:ext uri="{FF2B5EF4-FFF2-40B4-BE49-F238E27FC236}">
                <a16:creationId xmlns:a16="http://schemas.microsoft.com/office/drawing/2014/main" id="{9FCB4AC3-F4ED-4887-A5EB-97FE59F25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75">
            <a:extLst>
              <a:ext uri="{FF2B5EF4-FFF2-40B4-BE49-F238E27FC236}">
                <a16:creationId xmlns:a16="http://schemas.microsoft.com/office/drawing/2014/main" id="{D7698A5C-64E1-42B4-BBEA-95A9F4CB9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DAB65A-A277-7693-B563-461736024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6" y="4335923"/>
            <a:ext cx="3638857" cy="203380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400" b="1">
                <a:latin typeface="Calibri"/>
                <a:ea typeface="+mj-lt"/>
                <a:cs typeface="+mj-lt"/>
              </a:rPr>
              <a:t>The students demonstrated collaboration, creativity and risk-taking as they designed their bridges!  </a:t>
            </a:r>
            <a:r>
              <a:rPr lang="en-US" sz="2400" b="1" kern="1200">
                <a:latin typeface="Calibri"/>
                <a:ea typeface="+mj-lt"/>
                <a:cs typeface="+mj-lt"/>
              </a:rPr>
              <a:t>It is </a:t>
            </a:r>
            <a:r>
              <a:rPr lang="en-US" sz="2400" b="1">
                <a:latin typeface="Calibri"/>
                <a:ea typeface="+mj-lt"/>
                <a:cs typeface="+mj-lt"/>
              </a:rPr>
              <a:t>fascinating to see </a:t>
            </a:r>
            <a:r>
              <a:rPr lang="en-US" sz="2400" b="1" kern="1200">
                <a:latin typeface="Calibri"/>
                <a:ea typeface="+mj-lt"/>
                <a:cs typeface="+mj-lt"/>
              </a:rPr>
              <a:t>how</a:t>
            </a:r>
            <a:r>
              <a:rPr lang="en-US" sz="2400" b="1">
                <a:latin typeface="Calibri"/>
                <a:ea typeface="+mj-lt"/>
                <a:cs typeface="+mj-lt"/>
              </a:rPr>
              <a:t> many different designs </a:t>
            </a:r>
            <a:r>
              <a:rPr lang="en-US" sz="2400" b="1" kern="1200">
                <a:latin typeface="Calibri"/>
                <a:ea typeface="+mj-lt"/>
                <a:cs typeface="+mj-lt"/>
              </a:rPr>
              <a:t>the students </a:t>
            </a:r>
            <a:r>
              <a:rPr lang="en-US" sz="2400" b="1">
                <a:latin typeface="Calibri"/>
                <a:ea typeface="+mj-lt"/>
                <a:cs typeface="+mj-lt"/>
              </a:rPr>
              <a:t>came up with</a:t>
            </a:r>
            <a:r>
              <a:rPr lang="en-US" sz="2400" b="1" kern="1200">
                <a:latin typeface="Calibri"/>
                <a:ea typeface="+mj-lt"/>
                <a:cs typeface="+mj-lt"/>
              </a:rPr>
              <a:t>!</a:t>
            </a:r>
            <a:endParaRPr lang="en-US" sz="2400" b="1">
              <a:latin typeface="Calibri"/>
              <a:ea typeface="+mj-lt"/>
              <a:cs typeface="+mj-lt"/>
            </a:endParaRPr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13B6504D-35B0-1A99-3080-C8FC6500B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2193" y="2012"/>
            <a:ext cx="5040553" cy="11952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+mn-lt"/>
                <a:cs typeface="+mn-lt"/>
              </a:rPr>
              <a:t>"A Sticky Situation"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7F4883"/>
              </a:buClr>
            </a:pPr>
            <a:r>
              <a:rPr lang="en-US" sz="1800">
                <a:ea typeface="+mn-lt"/>
                <a:cs typeface="+mn-lt"/>
              </a:rPr>
              <a:t>Kindergarten</a:t>
            </a:r>
            <a:endParaRPr lang="en-US" sz="1800"/>
          </a:p>
        </p:txBody>
      </p:sp>
      <p:grpSp>
        <p:nvGrpSpPr>
          <p:cNvPr id="78" name="Decorative Circles">
            <a:extLst>
              <a:ext uri="{FF2B5EF4-FFF2-40B4-BE49-F238E27FC236}">
                <a16:creationId xmlns:a16="http://schemas.microsoft.com/office/drawing/2014/main" id="{0ABDF36B-F32E-4661-ADB9-24EB6C10E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90986" y="299808"/>
            <a:ext cx="4206670" cy="5057725"/>
            <a:chOff x="7890986" y="299808"/>
            <a:chExt cx="4206670" cy="5057725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FB7F98B-496A-4359-9C07-6A89CFA64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51990" y="1033647"/>
              <a:ext cx="226735" cy="226735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2676932-CFF8-4E3B-94E0-5D337A9AB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31215" y="58491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981C706-7C13-4B56-BD5B-1A7CDAB0F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134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826215C-7B8C-4893-8F9F-361336086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90986" y="3432229"/>
              <a:ext cx="262912" cy="262912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594FF5-AC0F-4AB2-BEE6-3516508B16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74974" y="340287"/>
              <a:ext cx="466441" cy="4664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9A39F5B7-5BA5-4332-AEA6-9742AAB3B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8623" y="5244166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CB2F6C6-258D-48E4-85F2-46D2A6395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80039" y="311536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BEE77679-CF59-C8E2-EED1-177E1504BB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823" r="-4" b="22175"/>
          <a:stretch/>
        </p:blipFill>
        <p:spPr>
          <a:xfrm>
            <a:off x="3602440" y="1681043"/>
            <a:ext cx="5177269" cy="5177270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1D9126F-F751-4C13-4626-D87786897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923"/>
          <a:stretch/>
        </p:blipFill>
        <p:spPr>
          <a:xfrm>
            <a:off x="8050603" y="969800"/>
            <a:ext cx="4138350" cy="4764747"/>
          </a:xfrm>
          <a:custGeom>
            <a:avLst/>
            <a:gdLst/>
            <a:ahLst/>
            <a:cxnLst/>
            <a:rect l="l" t="t" r="r" b="b"/>
            <a:pathLst>
              <a:path w="3462614" h="3973992">
                <a:moveTo>
                  <a:pt x="1986996" y="0"/>
                </a:moveTo>
                <a:cubicBezTo>
                  <a:pt x="2535690" y="0"/>
                  <a:pt x="3032439" y="222402"/>
                  <a:pt x="3392015" y="581978"/>
                </a:cubicBezTo>
                <a:lnTo>
                  <a:pt x="3462614" y="659657"/>
                </a:lnTo>
                <a:lnTo>
                  <a:pt x="3462614" y="3314336"/>
                </a:lnTo>
                <a:lnTo>
                  <a:pt x="3392015" y="3392015"/>
                </a:lnTo>
                <a:cubicBezTo>
                  <a:pt x="3032439" y="3751590"/>
                  <a:pt x="2535690" y="3973992"/>
                  <a:pt x="1986996" y="3973992"/>
                </a:cubicBezTo>
                <a:cubicBezTo>
                  <a:pt x="889608" y="3973992"/>
                  <a:pt x="0" y="3084384"/>
                  <a:pt x="0" y="1986996"/>
                </a:cubicBezTo>
                <a:cubicBezTo>
                  <a:pt x="0" y="889608"/>
                  <a:pt x="889608" y="0"/>
                  <a:pt x="1986996" y="0"/>
                </a:cubicBezTo>
                <a:close/>
              </a:path>
            </a:pathLst>
          </a:custGeom>
        </p:spPr>
      </p:pic>
      <p:pic>
        <p:nvPicPr>
          <p:cNvPr id="6" name="Picture 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F567703A-A108-95A4-C988-D50B13D3B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33" r="4" b="4"/>
          <a:stretch/>
        </p:blipFill>
        <p:spPr>
          <a:xfrm>
            <a:off x="-451974" y="3"/>
            <a:ext cx="4605373" cy="3737714"/>
          </a:xfrm>
          <a:custGeom>
            <a:avLst/>
            <a:gdLst/>
            <a:ahLst/>
            <a:cxnLst/>
            <a:rect l="l" t="t" r="r" b="b"/>
            <a:pathLst>
              <a:path w="3047060" h="2463497">
                <a:moveTo>
                  <a:pt x="326110" y="0"/>
                </a:moveTo>
                <a:lnTo>
                  <a:pt x="2720950" y="0"/>
                </a:lnTo>
                <a:lnTo>
                  <a:pt x="2786865" y="88147"/>
                </a:lnTo>
                <a:cubicBezTo>
                  <a:pt x="2951138" y="331304"/>
                  <a:pt x="3047060" y="624434"/>
                  <a:pt x="3047060" y="939967"/>
                </a:cubicBezTo>
                <a:cubicBezTo>
                  <a:pt x="3047060" y="1781389"/>
                  <a:pt x="2364952" y="2463497"/>
                  <a:pt x="1523530" y="2463497"/>
                </a:cubicBezTo>
                <a:cubicBezTo>
                  <a:pt x="682108" y="2463497"/>
                  <a:pt x="0" y="1781389"/>
                  <a:pt x="0" y="939967"/>
                </a:cubicBezTo>
                <a:cubicBezTo>
                  <a:pt x="0" y="624434"/>
                  <a:pt x="95922" y="331304"/>
                  <a:pt x="260195" y="8814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396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1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DACBDB-9C38-4364-A45F-E430E57D7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4FA0A4-DC00-4A44-912A-BAC6A6C13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2" name="Decorative Circles">
            <a:extLst>
              <a:ext uri="{FF2B5EF4-FFF2-40B4-BE49-F238E27FC236}">
                <a16:creationId xmlns:a16="http://schemas.microsoft.com/office/drawing/2014/main" id="{2880F677-3490-475B-ABC2-E84BDEC5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4277" y="956155"/>
            <a:ext cx="9049452" cy="1836961"/>
            <a:chOff x="374277" y="956155"/>
            <a:chExt cx="9049452" cy="183696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7BBAE30-715D-4400-9E05-1E39217EC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06096" y="1977248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F9419BD-66B8-4B5D-979F-64863DD32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68530" y="956155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0E411BB-D3CD-40AD-9676-915898DABD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0362" y="235440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0FC9C30-25A3-47A4-9A66-92AE50359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4277" y="1901154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8C1C480-F57B-4132-A7DA-6909F076C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012" y="2326675"/>
              <a:ext cx="466441" cy="466441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">
            <a:extLst>
              <a:ext uri="{FF2B5EF4-FFF2-40B4-BE49-F238E27FC236}">
                <a16:creationId xmlns:a16="http://schemas.microsoft.com/office/drawing/2014/main" id="{83530D07-6CB8-4A4F-8F6A-9BA5DAFB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665048" y="0"/>
            <a:ext cx="4408870" cy="2474031"/>
          </a:xfrm>
          <a:custGeom>
            <a:avLst/>
            <a:gdLst>
              <a:gd name="connsiteX0" fmla="*/ 18128 w 4408870"/>
              <a:gd name="connsiteY0" fmla="*/ 0 h 2474031"/>
              <a:gd name="connsiteX1" fmla="*/ 4390742 w 4408870"/>
              <a:gd name="connsiteY1" fmla="*/ 0 h 2474031"/>
              <a:gd name="connsiteX2" fmla="*/ 4397489 w 4408870"/>
              <a:gd name="connsiteY2" fmla="*/ 44205 h 2474031"/>
              <a:gd name="connsiteX3" fmla="*/ 4408870 w 4408870"/>
              <a:gd name="connsiteY3" fmla="*/ 269596 h 2474031"/>
              <a:gd name="connsiteX4" fmla="*/ 2204435 w 4408870"/>
              <a:gd name="connsiteY4" fmla="*/ 2474031 h 2474031"/>
              <a:gd name="connsiteX5" fmla="*/ 0 w 4408870"/>
              <a:gd name="connsiteY5" fmla="*/ 269596 h 2474031"/>
              <a:gd name="connsiteX6" fmla="*/ 11381 w 4408870"/>
              <a:gd name="connsiteY6" fmla="*/ 44205 h 2474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8870" h="2474031">
                <a:moveTo>
                  <a:pt x="18128" y="0"/>
                </a:moveTo>
                <a:lnTo>
                  <a:pt x="4390742" y="0"/>
                </a:lnTo>
                <a:lnTo>
                  <a:pt x="4397489" y="44205"/>
                </a:lnTo>
                <a:cubicBezTo>
                  <a:pt x="4405015" y="118312"/>
                  <a:pt x="4408870" y="193504"/>
                  <a:pt x="4408870" y="269596"/>
                </a:cubicBezTo>
                <a:cubicBezTo>
                  <a:pt x="4408870" y="1487072"/>
                  <a:pt x="3421911" y="2474031"/>
                  <a:pt x="2204435" y="2474031"/>
                </a:cubicBezTo>
                <a:cubicBezTo>
                  <a:pt x="986959" y="2474031"/>
                  <a:pt x="0" y="1487072"/>
                  <a:pt x="0" y="269596"/>
                </a:cubicBezTo>
                <a:cubicBezTo>
                  <a:pt x="0" y="193504"/>
                  <a:pt x="3855" y="118312"/>
                  <a:pt x="11381" y="4420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94965F7A-44F2-4AEF-8A25-106E57C63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832" t="48467" r="13582" b="10444"/>
          <a:stretch/>
        </p:blipFill>
        <p:spPr>
          <a:xfrm>
            <a:off x="688614" y="34965"/>
            <a:ext cx="4368276" cy="2507327"/>
          </a:xfrm>
          <a:prstGeom prst="rect">
            <a:avLst/>
          </a:prstGeom>
        </p:spPr>
      </p:pic>
      <p:sp>
        <p:nvSpPr>
          <p:cNvPr id="43" name="Oval 4">
            <a:extLst>
              <a:ext uri="{FF2B5EF4-FFF2-40B4-BE49-F238E27FC236}">
                <a16:creationId xmlns:a16="http://schemas.microsoft.com/office/drawing/2014/main" id="{A0B0F77F-92C2-4EA4-88A3-070B345D0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9152" y="94983"/>
            <a:ext cx="2698133" cy="2698133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2F3205C3-F980-4EB3-9545-9CAA456A4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9326987" y="0"/>
            <a:ext cx="2861965" cy="3133761"/>
          </a:xfrm>
          <a:custGeom>
            <a:avLst/>
            <a:gdLst>
              <a:gd name="connsiteX0" fmla="*/ 152193 w 2976254"/>
              <a:gd name="connsiteY0" fmla="*/ 0 h 3258904"/>
              <a:gd name="connsiteX1" fmla="*/ 2976254 w 2976254"/>
              <a:gd name="connsiteY1" fmla="*/ 0 h 3258904"/>
              <a:gd name="connsiteX2" fmla="*/ 2976254 w 2976254"/>
              <a:gd name="connsiteY2" fmla="*/ 3192289 h 3258904"/>
              <a:gd name="connsiteX3" fmla="*/ 2908439 w 2976254"/>
              <a:gd name="connsiteY3" fmla="*/ 3209726 h 3258904"/>
              <a:gd name="connsiteX4" fmla="*/ 2420603 w 2976254"/>
              <a:gd name="connsiteY4" fmla="*/ 3258904 h 3258904"/>
              <a:gd name="connsiteX5" fmla="*/ 0 w 2976254"/>
              <a:gd name="connsiteY5" fmla="*/ 838301 h 3258904"/>
              <a:gd name="connsiteX6" fmla="*/ 108826 w 2976254"/>
              <a:gd name="connsiteY6" fmla="*/ 118488 h 325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6254" h="3258904">
                <a:moveTo>
                  <a:pt x="152193" y="0"/>
                </a:moveTo>
                <a:lnTo>
                  <a:pt x="2976254" y="0"/>
                </a:lnTo>
                <a:lnTo>
                  <a:pt x="2976254" y="3192289"/>
                </a:lnTo>
                <a:lnTo>
                  <a:pt x="2908439" y="3209726"/>
                </a:lnTo>
                <a:cubicBezTo>
                  <a:pt x="2750864" y="3241971"/>
                  <a:pt x="2587711" y="3258904"/>
                  <a:pt x="2420603" y="3258904"/>
                </a:cubicBezTo>
                <a:cubicBezTo>
                  <a:pt x="1083741" y="3258904"/>
                  <a:pt x="0" y="2175163"/>
                  <a:pt x="0" y="838301"/>
                </a:cubicBezTo>
                <a:cubicBezTo>
                  <a:pt x="0" y="587639"/>
                  <a:pt x="38100" y="345877"/>
                  <a:pt x="108826" y="11848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D916385E-2011-4632-B599-29C7D2834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5917" t="40037" r="12288" b="12942"/>
          <a:stretch/>
        </p:blipFill>
        <p:spPr>
          <a:xfrm rot="5400000">
            <a:off x="9216339" y="143722"/>
            <a:ext cx="3119383" cy="283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B27621-C130-DC53-21C9-C72C0FB1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826" y="3085399"/>
            <a:ext cx="7311973" cy="2062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"Numbers to 99"</a:t>
            </a:r>
            <a:br>
              <a:rPr lang="en-US"/>
            </a:br>
            <a:r>
              <a:rPr lang="en-US"/>
              <a:t>First and Second Grade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A6269A2E-1142-4640-87F2-FB272B760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9151" y="94982"/>
            <a:ext cx="2698133" cy="2698133"/>
          </a:xfrm>
          <a:prstGeom prst="rect">
            <a:avLst/>
          </a:prstGeom>
        </p:spPr>
      </p:pic>
      <p:sp>
        <p:nvSpPr>
          <p:cNvPr id="51" name="Oval 1">
            <a:extLst>
              <a:ext uri="{FF2B5EF4-FFF2-40B4-BE49-F238E27FC236}">
                <a16:creationId xmlns:a16="http://schemas.microsoft.com/office/drawing/2014/main" id="{6268828B-23B3-4AF6-A838-6F0128B6F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90" y="3219078"/>
            <a:ext cx="3186814" cy="3638922"/>
          </a:xfrm>
          <a:custGeom>
            <a:avLst/>
            <a:gdLst>
              <a:gd name="connsiteX0" fmla="*/ 1156116 w 3186814"/>
              <a:gd name="connsiteY0" fmla="*/ 0 h 3638922"/>
              <a:gd name="connsiteX1" fmla="*/ 3186814 w 3186814"/>
              <a:gd name="connsiteY1" fmla="*/ 2030698 h 3638922"/>
              <a:gd name="connsiteX2" fmla="*/ 2447829 w 3186814"/>
              <a:gd name="connsiteY2" fmla="*/ 3597684 h 3638922"/>
              <a:gd name="connsiteX3" fmla="*/ 2392682 w 3186814"/>
              <a:gd name="connsiteY3" fmla="*/ 3638922 h 3638922"/>
              <a:gd name="connsiteX4" fmla="*/ 0 w 3186814"/>
              <a:gd name="connsiteY4" fmla="*/ 3638922 h 3638922"/>
              <a:gd name="connsiteX5" fmla="*/ 0 w 3186814"/>
              <a:gd name="connsiteY5" fmla="*/ 362315 h 3638922"/>
              <a:gd name="connsiteX6" fmla="*/ 20733 w 3186814"/>
              <a:gd name="connsiteY6" fmla="*/ 346811 h 3638922"/>
              <a:gd name="connsiteX7" fmla="*/ 1156116 w 3186814"/>
              <a:gd name="connsiteY7" fmla="*/ 0 h 363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6814" h="3638922">
                <a:moveTo>
                  <a:pt x="1156116" y="0"/>
                </a:moveTo>
                <a:cubicBezTo>
                  <a:pt x="2277640" y="0"/>
                  <a:pt x="3186814" y="909174"/>
                  <a:pt x="3186814" y="2030698"/>
                </a:cubicBezTo>
                <a:cubicBezTo>
                  <a:pt x="3186814" y="2661556"/>
                  <a:pt x="2899146" y="3225224"/>
                  <a:pt x="2447829" y="3597684"/>
                </a:cubicBezTo>
                <a:lnTo>
                  <a:pt x="2392682" y="3638922"/>
                </a:lnTo>
                <a:lnTo>
                  <a:pt x="0" y="3638922"/>
                </a:lnTo>
                <a:lnTo>
                  <a:pt x="0" y="362315"/>
                </a:lnTo>
                <a:lnTo>
                  <a:pt x="20733" y="346811"/>
                </a:lnTo>
                <a:cubicBezTo>
                  <a:pt x="344835" y="127853"/>
                  <a:pt x="735545" y="0"/>
                  <a:pt x="1156116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39A1D611-C6DC-43FA-ACA3-C4E70E1BD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2100" y="3665550"/>
            <a:ext cx="3192449" cy="319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3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42AFA708-0E93-46D4-99C8-39B42770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D1AE0C2-E826-40A9-976E-9077F4438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40FBE-B7AE-9B50-643C-C2C52B5D67B4}"/>
              </a:ext>
            </a:extLst>
          </p:cNvPr>
          <p:cNvSpPr txBox="1"/>
          <p:nvPr/>
        </p:nvSpPr>
        <p:spPr>
          <a:xfrm>
            <a:off x="9863730" y="136584"/>
            <a:ext cx="2760898" cy="97954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>
                <a:solidFill>
                  <a:schemeClr val="tx2"/>
                </a:solidFill>
              </a:rPr>
              <a:t>"Numbers to 99"​</a:t>
            </a:r>
            <a:br>
              <a:rPr lang="en-US"/>
            </a:br>
            <a:r>
              <a:rPr lang="en-US">
                <a:solidFill>
                  <a:schemeClr val="tx2"/>
                </a:solidFill>
              </a:rPr>
              <a:t>First-Second Grade</a:t>
            </a:r>
            <a:endParaRPr lang="en-US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76" name="decorative circles">
            <a:extLst>
              <a:ext uri="{FF2B5EF4-FFF2-40B4-BE49-F238E27FC236}">
                <a16:creationId xmlns:a16="http://schemas.microsoft.com/office/drawing/2014/main" id="{A1E6C3A1-63EF-4249-BAB0-BC1FF217A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93625" y="927887"/>
            <a:ext cx="3205279" cy="2727847"/>
            <a:chOff x="7893625" y="927887"/>
            <a:chExt cx="3205279" cy="2727847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7D4ED74-40F3-42DD-959A-84AAAAD06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93625" y="3428999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1A54AA4-6CFD-4ECA-A5D7-9A0AB9B048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5295" y="2842228"/>
              <a:ext cx="466441" cy="466441"/>
            </a:xfrm>
            <a:prstGeom prst="ellipse">
              <a:avLst/>
            </a:prstGeom>
            <a:solidFill>
              <a:schemeClr val="tx2">
                <a:lumMod val="50000"/>
                <a:lumOff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656D395-7C8D-433D-A682-9B17302B7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35619" y="2962081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1326582-6401-4AD7-A44B-3FFB4107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4744" y="927887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E7D4459-BBDF-467E-9824-EC886C128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7963" y="1870595"/>
              <a:ext cx="346588" cy="3465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3230E99-BEE6-4927-8980-78D40F2E0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07963" y="2560850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A child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9301EDC9-AAE0-6AE7-E930-46DE28DA8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79" r="7053" b="3"/>
          <a:stretch/>
        </p:blipFill>
        <p:spPr>
          <a:xfrm>
            <a:off x="6093152" y="850470"/>
            <a:ext cx="6098848" cy="6007530"/>
          </a:xfrm>
          <a:custGeom>
            <a:avLst/>
            <a:gdLst/>
            <a:ahLst/>
            <a:cxnLst/>
            <a:rect l="l" t="t" r="r" b="b"/>
            <a:pathLst>
              <a:path w="4012858" h="3951198">
                <a:moveTo>
                  <a:pt x="2361523" y="0"/>
                </a:moveTo>
                <a:cubicBezTo>
                  <a:pt x="2932125" y="0"/>
                  <a:pt x="3455460" y="202372"/>
                  <a:pt x="3863671" y="539257"/>
                </a:cubicBezTo>
                <a:lnTo>
                  <a:pt x="4012858" y="674848"/>
                </a:lnTo>
                <a:lnTo>
                  <a:pt x="4012858" y="3951198"/>
                </a:lnTo>
                <a:lnTo>
                  <a:pt x="618807" y="3951198"/>
                </a:lnTo>
                <a:lnTo>
                  <a:pt x="539257" y="3863671"/>
                </a:lnTo>
                <a:cubicBezTo>
                  <a:pt x="202372" y="3455461"/>
                  <a:pt x="0" y="2932125"/>
                  <a:pt x="0" y="2361523"/>
                </a:cubicBezTo>
                <a:cubicBezTo>
                  <a:pt x="0" y="1057290"/>
                  <a:pt x="1057290" y="0"/>
                  <a:pt x="2361523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B9C7C4-24E2-3A90-A581-B9CC13200812}"/>
              </a:ext>
            </a:extLst>
          </p:cNvPr>
          <p:cNvSpPr txBox="1"/>
          <p:nvPr/>
        </p:nvSpPr>
        <p:spPr>
          <a:xfrm>
            <a:off x="4235571" y="-5752"/>
            <a:ext cx="317452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/>
              <a:t>Students use the interactive Box Light Board to show their problem solving strategies with the class</a:t>
            </a:r>
            <a:endParaRPr lang="en-US" sz="2400" b="1">
              <a:cs typeface="Calibri"/>
            </a:endParaRPr>
          </a:p>
        </p:txBody>
      </p:sp>
      <p:pic>
        <p:nvPicPr>
          <p:cNvPr id="6" name="Picture 6" descr="A picture containing text, indoor, television, shelf&#10;&#10;Description automatically generated">
            <a:extLst>
              <a:ext uri="{FF2B5EF4-FFF2-40B4-BE49-F238E27FC236}">
                <a16:creationId xmlns:a16="http://schemas.microsoft.com/office/drawing/2014/main" id="{63081427-5986-B8C1-5462-36D4FBF6A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1" y="-719"/>
            <a:ext cx="4396596" cy="3308230"/>
          </a:xfrm>
          <a:prstGeom prst="rect">
            <a:avLst/>
          </a:prstGeom>
        </p:spPr>
      </p:pic>
      <p:pic>
        <p:nvPicPr>
          <p:cNvPr id="7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E3B8526-6E0F-AF36-2AD1-CE9F38095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777" y="4499394"/>
            <a:ext cx="2728823" cy="205740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3AD9DC6-26B0-3882-1700-4093A9732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51" y="365113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6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5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B241288-1302-4B06-8595-5CEF870F7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AE1FED-A95D-4384-A232-FAC09B3F0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767922-7854-C407-0FCB-BA1EC13918C3}"/>
              </a:ext>
            </a:extLst>
          </p:cNvPr>
          <p:cNvSpPr txBox="1"/>
          <p:nvPr/>
        </p:nvSpPr>
        <p:spPr>
          <a:xfrm>
            <a:off x="9806221" y="7188"/>
            <a:ext cx="4606280" cy="63449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</a:pPr>
            <a:r>
              <a:rPr lang="en-US">
                <a:solidFill>
                  <a:schemeClr val="tx2"/>
                </a:solidFill>
              </a:rPr>
              <a:t>"Numbers to 99"​​</a:t>
            </a:r>
            <a:br>
              <a:rPr lang="en-US"/>
            </a:br>
            <a:r>
              <a:rPr lang="en-US">
                <a:solidFill>
                  <a:schemeClr val="tx2"/>
                </a:solidFill>
              </a:rPr>
              <a:t>First-Second Grade</a:t>
            </a:r>
          </a:p>
        </p:txBody>
      </p:sp>
      <p:grpSp>
        <p:nvGrpSpPr>
          <p:cNvPr id="36" name="Decorative Circles">
            <a:extLst>
              <a:ext uri="{FF2B5EF4-FFF2-40B4-BE49-F238E27FC236}">
                <a16:creationId xmlns:a16="http://schemas.microsoft.com/office/drawing/2014/main" id="{0F0507D0-9425-421A-A101-1E2425717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00819" y="277783"/>
            <a:ext cx="3019512" cy="6048877"/>
            <a:chOff x="8600819" y="277783"/>
            <a:chExt cx="3019512" cy="604887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4D2C49A-33C3-4048-8267-6907CA622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03292" y="824623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65CBEB7-29CF-4F21-ABB7-012581304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53890" y="974097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C900504-84D3-4813-B737-775C16F8F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134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3902316-BF90-4159-9FD2-6CFCCF7BE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59465" y="5239178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54A3D21-5E60-4B25-890E-FA22F16436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40653" y="277783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F04BF80-E9DB-4641-8EA2-51698324F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8623" y="5244166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34395B9-3F83-49A4-9275-0A315D88F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10527" y="6020880"/>
              <a:ext cx="305780" cy="3057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E7ABD02-CD92-4D6C-B4BA-984D6688F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0819" y="5787004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4" descr="A picture containing text, table, indoor&#10;&#10;Description automatically generated">
            <a:extLst>
              <a:ext uri="{FF2B5EF4-FFF2-40B4-BE49-F238E27FC236}">
                <a16:creationId xmlns:a16="http://schemas.microsoft.com/office/drawing/2014/main" id="{3CDFC110-BDC9-55C0-C3C3-F1921CD36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6" r="3979" b="-5"/>
          <a:stretch/>
        </p:blipFill>
        <p:spPr>
          <a:xfrm>
            <a:off x="-307" y="-6473"/>
            <a:ext cx="4023081" cy="3520653"/>
          </a:xfrm>
          <a:custGeom>
            <a:avLst/>
            <a:gdLst/>
            <a:ahLst/>
            <a:cxnLst/>
            <a:rect l="l" t="t" r="r" b="b"/>
            <a:pathLst>
              <a:path w="2166102" h="1901188">
                <a:moveTo>
                  <a:pt x="374768" y="0"/>
                </a:moveTo>
                <a:lnTo>
                  <a:pt x="1791335" y="0"/>
                </a:lnTo>
                <a:lnTo>
                  <a:pt x="1848884" y="52304"/>
                </a:lnTo>
                <a:cubicBezTo>
                  <a:pt x="2044877" y="248298"/>
                  <a:pt x="2166102" y="519061"/>
                  <a:pt x="2166102" y="818137"/>
                </a:cubicBezTo>
                <a:cubicBezTo>
                  <a:pt x="2166102" y="1416290"/>
                  <a:pt x="1681204" y="1901188"/>
                  <a:pt x="1083051" y="1901188"/>
                </a:cubicBezTo>
                <a:cubicBezTo>
                  <a:pt x="484898" y="1901188"/>
                  <a:pt x="0" y="1416290"/>
                  <a:pt x="0" y="818137"/>
                </a:cubicBezTo>
                <a:cubicBezTo>
                  <a:pt x="0" y="519061"/>
                  <a:pt x="121225" y="248298"/>
                  <a:pt x="317218" y="52304"/>
                </a:cubicBezTo>
                <a:close/>
              </a:path>
            </a:pathLst>
          </a:custGeom>
        </p:spPr>
      </p:pic>
      <p:pic>
        <p:nvPicPr>
          <p:cNvPr id="6" name="Picture 6" descr="A picture containing person, child, ground, child&#10;&#10;Description automatically generated">
            <a:extLst>
              <a:ext uri="{FF2B5EF4-FFF2-40B4-BE49-F238E27FC236}">
                <a16:creationId xmlns:a16="http://schemas.microsoft.com/office/drawing/2014/main" id="{DFD4B186-06A9-D0C0-C582-4ECE6CC5A2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5" r="20586" b="-5"/>
          <a:stretch/>
        </p:blipFill>
        <p:spPr>
          <a:xfrm>
            <a:off x="8514603" y="3197391"/>
            <a:ext cx="3697065" cy="3660609"/>
          </a:xfrm>
          <a:custGeom>
            <a:avLst/>
            <a:gdLst/>
            <a:ahLst/>
            <a:cxnLst/>
            <a:rect l="l" t="t" r="r" b="b"/>
            <a:pathLst>
              <a:path w="2115556" h="2079100">
                <a:moveTo>
                  <a:pt x="1224540" y="0"/>
                </a:moveTo>
                <a:cubicBezTo>
                  <a:pt x="1562687" y="0"/>
                  <a:pt x="1868823" y="137062"/>
                  <a:pt x="2090421" y="358660"/>
                </a:cubicBezTo>
                <a:lnTo>
                  <a:pt x="2115556" y="386315"/>
                </a:lnTo>
                <a:lnTo>
                  <a:pt x="2115556" y="2062765"/>
                </a:lnTo>
                <a:lnTo>
                  <a:pt x="2100710" y="2079100"/>
                </a:lnTo>
                <a:lnTo>
                  <a:pt x="348370" y="2079100"/>
                </a:lnTo>
                <a:lnTo>
                  <a:pt x="279625" y="2003461"/>
                </a:lnTo>
                <a:cubicBezTo>
                  <a:pt x="104938" y="1791789"/>
                  <a:pt x="0" y="1520419"/>
                  <a:pt x="0" y="1224540"/>
                </a:cubicBezTo>
                <a:cubicBezTo>
                  <a:pt x="0" y="548245"/>
                  <a:pt x="548245" y="0"/>
                  <a:pt x="1224540" y="0"/>
                </a:cubicBezTo>
                <a:close/>
              </a:path>
            </a:pathLst>
          </a:custGeom>
        </p:spPr>
      </p:pic>
      <p:pic>
        <p:nvPicPr>
          <p:cNvPr id="7" name="Picture 7" descr="A picture containing text, person, indoor, floor&#10;&#10;Description automatically generated">
            <a:extLst>
              <a:ext uri="{FF2B5EF4-FFF2-40B4-BE49-F238E27FC236}">
                <a16:creationId xmlns:a16="http://schemas.microsoft.com/office/drawing/2014/main" id="{161DA986-6FF7-D1A9-2CE5-B9D437FC9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3680460"/>
            <a:ext cx="4236720" cy="31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 descr="A picture containing child, person, child, indoor&#10;&#10;Description automatically generated">
            <a:extLst>
              <a:ext uri="{FF2B5EF4-FFF2-40B4-BE49-F238E27FC236}">
                <a16:creationId xmlns:a16="http://schemas.microsoft.com/office/drawing/2014/main" id="{E32AB412-3A9C-8C80-A2AC-5C3C15967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732" y="3306"/>
            <a:ext cx="4859356" cy="3674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F5CBA7-0D73-62F3-5B54-A4417821441A}"/>
              </a:ext>
            </a:extLst>
          </p:cNvPr>
          <p:cNvSpPr txBox="1"/>
          <p:nvPr/>
        </p:nvSpPr>
        <p:spPr>
          <a:xfrm>
            <a:off x="4714240" y="3850640"/>
            <a:ext cx="390144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cs typeface="Calibri"/>
              </a:rPr>
              <a:t>Students play math games to reinforce math fact skills. This game is called "Five in a Row" and is similar to bingo, but students do computation to figure out each number that they get to cover!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0037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floor, indoor, toy&#10;&#10;Description automatically generated">
            <a:extLst>
              <a:ext uri="{FF2B5EF4-FFF2-40B4-BE49-F238E27FC236}">
                <a16:creationId xmlns:a16="http://schemas.microsoft.com/office/drawing/2014/main" id="{95CFF305-A47C-D2BC-E1B0-A7E5EE4AF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3" y="708805"/>
            <a:ext cx="4008407" cy="538288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E008141-087F-8884-5DF4-9F497727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362" y="1796451"/>
            <a:ext cx="6064369" cy="4501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D6746-B170-1297-8FAD-E51FDA00DC37}"/>
              </a:ext>
            </a:extLst>
          </p:cNvPr>
          <p:cNvSpPr txBox="1"/>
          <p:nvPr/>
        </p:nvSpPr>
        <p:spPr>
          <a:xfrm>
            <a:off x="9238891" y="38243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F2441"/>
                </a:solidFill>
              </a:rPr>
              <a:t>"Numbers to 99"​​</a:t>
            </a:r>
            <a:r>
              <a:rPr lang="en-US">
                <a:cs typeface="Calibri"/>
              </a:rPr>
              <a:t>​</a:t>
            </a:r>
            <a:br>
              <a:rPr lang="en-US">
                <a:cs typeface="Calibri"/>
              </a:rPr>
            </a:br>
            <a:r>
              <a:rPr lang="en-US">
                <a:solidFill>
                  <a:srgbClr val="3F2441"/>
                </a:solidFill>
              </a:rPr>
              <a:t>First-Second Grade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D2A9CC-4D7F-3045-28CC-B9601C302C56}"/>
              </a:ext>
            </a:extLst>
          </p:cNvPr>
          <p:cNvSpPr txBox="1"/>
          <p:nvPr/>
        </p:nvSpPr>
        <p:spPr>
          <a:xfrm>
            <a:off x="5040702" y="526211"/>
            <a:ext cx="39940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More Math Games!</a:t>
            </a:r>
          </a:p>
        </p:txBody>
      </p:sp>
    </p:spTree>
    <p:extLst>
      <p:ext uri="{BB962C8B-B14F-4D97-AF65-F5344CB8AC3E}">
        <p14:creationId xmlns:p14="http://schemas.microsoft.com/office/powerpoint/2010/main" val="245464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 advTm="6000">
        <p:wipe/>
      </p:transition>
    </mc:Choice>
    <mc:Fallback>
      <p:transition advClick="0" advTm="6000">
        <p:wipe/>
      </p:transition>
    </mc:Fallback>
  </mc:AlternateContent>
</p:sld>
</file>

<file path=ppt/theme/theme1.xml><?xml version="1.0" encoding="utf-8"?>
<a:theme xmlns:a="http://schemas.openxmlformats.org/drawingml/2006/main" name="ConfettiVTI">
  <a:themeElements>
    <a:clrScheme name="AnalogousFromRegularSeed_2SEEDS">
      <a:dk1>
        <a:srgbClr val="000000"/>
      </a:dk1>
      <a:lt1>
        <a:srgbClr val="FFFFFF"/>
      </a:lt1>
      <a:dk2>
        <a:srgbClr val="3F2441"/>
      </a:dk2>
      <a:lt2>
        <a:srgbClr val="E2E8E2"/>
      </a:lt2>
      <a:accent1>
        <a:srgbClr val="CB17D5"/>
      </a:accent1>
      <a:accent2>
        <a:srgbClr val="8E29E7"/>
      </a:accent2>
      <a:accent3>
        <a:srgbClr val="E729A1"/>
      </a:accent3>
      <a:accent4>
        <a:srgbClr val="64B614"/>
      </a:accent4>
      <a:accent5>
        <a:srgbClr val="2EBD22"/>
      </a:accent5>
      <a:accent6>
        <a:srgbClr val="15BD4D"/>
      </a:accent6>
      <a:hlink>
        <a:srgbClr val="369531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478</Words>
  <Application>Microsoft Office PowerPoint</Application>
  <PresentationFormat>Widescreen</PresentationFormat>
  <Paragraphs>39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Gill Sans Nova</vt:lpstr>
      <vt:lpstr>ConfettiVTI</vt:lpstr>
      <vt:lpstr>Celebration of Learning Mrs. Hinds' Classes</vt:lpstr>
      <vt:lpstr>"A Sticky Situation" Kindergarten</vt:lpstr>
      <vt:lpstr>PowerPoint Presentation</vt:lpstr>
      <vt:lpstr>Students work through the Engineering Design Process to create their bridges.</vt:lpstr>
      <vt:lpstr>The students demonstrated collaboration, creativity and risk-taking as they designed their bridges!  It is fascinating to see how many different designs the students came up with!</vt:lpstr>
      <vt:lpstr>"Numbers to 99" First and Second Grade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"Animals 2x2" @ The Lively Environmental Center Kindergarten-First Grade</vt:lpstr>
      <vt:lpstr>"Animals 2x2"  @ the Lively Environmental Center  Kindergarten-First Grade</vt:lpstr>
      <vt:lpstr>PowerPoint Presentation</vt:lpstr>
      <vt:lpstr>"Animals 2x2"  @ the Lively Environmental Center  Kindergarten-First Grade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Hinds, Allison K.</cp:lastModifiedBy>
  <cp:revision>1</cp:revision>
  <dcterms:created xsi:type="dcterms:W3CDTF">2022-04-01T19:23:03Z</dcterms:created>
  <dcterms:modified xsi:type="dcterms:W3CDTF">2022-04-14T21:26:36Z</dcterms:modified>
</cp:coreProperties>
</file>